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handoutMasterIdLst>
    <p:handoutMasterId r:id="rId10"/>
  </p:handoutMasterIdLst>
  <p:sldIdLst>
    <p:sldId id="256" r:id="rId2"/>
    <p:sldId id="257" r:id="rId3"/>
    <p:sldId id="258" r:id="rId4"/>
    <p:sldId id="261" r:id="rId5"/>
    <p:sldId id="265" r:id="rId6"/>
    <p:sldId id="262" r:id="rId7"/>
    <p:sldId id="266" r:id="rId8"/>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3C42"/>
    <a:srgbClr val="FFE0C1"/>
    <a:srgbClr val="99CCFF"/>
    <a:srgbClr val="FFCC99"/>
    <a:srgbClr val="FFE7E7"/>
    <a:srgbClr val="000000"/>
    <a:srgbClr val="0099FF"/>
    <a:srgbClr val="3C3D3D"/>
    <a:srgbClr val="FFFFFF"/>
    <a:srgbClr val="D2C4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07" autoAdjust="0"/>
    <p:restoredTop sz="85930" autoAdjust="0"/>
  </p:normalViewPr>
  <p:slideViewPr>
    <p:cSldViewPr snapToGrid="0">
      <p:cViewPr varScale="1">
        <p:scale>
          <a:sx n="95" d="100"/>
          <a:sy n="95" d="100"/>
        </p:scale>
        <p:origin x="2154" y="90"/>
      </p:cViewPr>
      <p:guideLst/>
    </p:cSldViewPr>
  </p:slideViewPr>
  <p:notesTextViewPr>
    <p:cViewPr>
      <p:scale>
        <a:sx n="1" d="1"/>
        <a:sy n="1" d="1"/>
      </p:scale>
      <p:origin x="0" y="0"/>
    </p:cViewPr>
  </p:notesTextViewPr>
  <p:notesViewPr>
    <p:cSldViewPr snapToGrid="0">
      <p:cViewPr varScale="1">
        <p:scale>
          <a:sx n="65" d="100"/>
          <a:sy n="65" d="100"/>
        </p:scale>
        <p:origin x="3154"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FEBA3CBC-89A8-4914-B19F-1106688952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a:extLst>
              <a:ext uri="{FF2B5EF4-FFF2-40B4-BE49-F238E27FC236}">
                <a16:creationId xmlns:a16="http://schemas.microsoft.com/office/drawing/2014/main" id="{853BA3BD-EA9D-4558-AC2E-D68019DCDD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8F7236E-82E2-44C4-BAE4-A2B13304E75E}" type="datetimeFigureOut">
              <a:rPr lang="zh-HK" altLang="en-US" smtClean="0"/>
              <a:t>16/4/2024</a:t>
            </a:fld>
            <a:endParaRPr lang="zh-HK" altLang="en-US"/>
          </a:p>
        </p:txBody>
      </p:sp>
      <p:sp>
        <p:nvSpPr>
          <p:cNvPr id="4" name="頁尾版面配置區 3">
            <a:extLst>
              <a:ext uri="{FF2B5EF4-FFF2-40B4-BE49-F238E27FC236}">
                <a16:creationId xmlns:a16="http://schemas.microsoft.com/office/drawing/2014/main" id="{3CC6201E-A71F-49A5-8D03-91D941DA969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HK" altLang="en-US"/>
          </a:p>
        </p:txBody>
      </p:sp>
      <p:sp>
        <p:nvSpPr>
          <p:cNvPr id="5" name="投影片編號版面配置區 4">
            <a:extLst>
              <a:ext uri="{FF2B5EF4-FFF2-40B4-BE49-F238E27FC236}">
                <a16:creationId xmlns:a16="http://schemas.microsoft.com/office/drawing/2014/main" id="{85C09ABF-BA3D-48AD-BD7C-07A61487686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4D4A4D-39F1-4695-9541-7CF4FD8DE2A2}" type="slidenum">
              <a:rPr lang="zh-HK" altLang="en-US" smtClean="0"/>
              <a:t>‹#›</a:t>
            </a:fld>
            <a:endParaRPr lang="zh-HK" altLang="en-US"/>
          </a:p>
        </p:txBody>
      </p:sp>
    </p:spTree>
    <p:extLst>
      <p:ext uri="{BB962C8B-B14F-4D97-AF65-F5344CB8AC3E}">
        <p14:creationId xmlns:p14="http://schemas.microsoft.com/office/powerpoint/2010/main" val="945217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592A3F-82FE-4C6B-8F06-40208EE3B4AE}" type="datetimeFigureOut">
              <a:rPr lang="zh-HK" altLang="en-US" smtClean="0"/>
              <a:t>16/4/2024</a:t>
            </a:fld>
            <a:endParaRPr lang="zh-HK" altLang="en-US"/>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3D34A5-4B37-4129-8B71-D36BDB57ABBC}" type="slidenum">
              <a:rPr lang="zh-HK" altLang="en-US" smtClean="0"/>
              <a:t>‹#›</a:t>
            </a:fld>
            <a:endParaRPr lang="zh-HK" altLang="en-US"/>
          </a:p>
        </p:txBody>
      </p:sp>
    </p:spTree>
    <p:extLst>
      <p:ext uri="{BB962C8B-B14F-4D97-AF65-F5344CB8AC3E}">
        <p14:creationId xmlns:p14="http://schemas.microsoft.com/office/powerpoint/2010/main" val="2192950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dirty="0"/>
          </a:p>
        </p:txBody>
      </p:sp>
      <p:sp>
        <p:nvSpPr>
          <p:cNvPr id="4" name="Slide Number Placeholder 3"/>
          <p:cNvSpPr>
            <a:spLocks noGrp="1"/>
          </p:cNvSpPr>
          <p:nvPr>
            <p:ph type="sldNum" sz="quarter" idx="10"/>
          </p:nvPr>
        </p:nvSpPr>
        <p:spPr/>
        <p:txBody>
          <a:bodyPr/>
          <a:lstStyle/>
          <a:p>
            <a:fld id="{1B3D34A5-4B37-4129-8B71-D36BDB57ABBC}" type="slidenum">
              <a:rPr lang="zh-HK" altLang="en-US" smtClean="0"/>
              <a:t>2</a:t>
            </a:fld>
            <a:endParaRPr lang="zh-HK" altLang="en-US"/>
          </a:p>
        </p:txBody>
      </p:sp>
    </p:spTree>
    <p:extLst>
      <p:ext uri="{BB962C8B-B14F-4D97-AF65-F5344CB8AC3E}">
        <p14:creationId xmlns:p14="http://schemas.microsoft.com/office/powerpoint/2010/main" val="4063342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dirty="0">
              <a:latin typeface="微軟正黑體" panose="020B0604030504040204" pitchFamily="34" charset="-120"/>
              <a:ea typeface="微軟正黑體" panose="020B0604030504040204" pitchFamily="34" charset="-120"/>
            </a:endParaRPr>
          </a:p>
        </p:txBody>
      </p:sp>
      <p:sp>
        <p:nvSpPr>
          <p:cNvPr id="4" name="Slide Number Placeholder 3"/>
          <p:cNvSpPr>
            <a:spLocks noGrp="1"/>
          </p:cNvSpPr>
          <p:nvPr>
            <p:ph type="sldNum" sz="quarter" idx="10"/>
          </p:nvPr>
        </p:nvSpPr>
        <p:spPr/>
        <p:txBody>
          <a:bodyPr/>
          <a:lstStyle/>
          <a:p>
            <a:fld id="{1B3D34A5-4B37-4129-8B71-D36BDB57ABBC}" type="slidenum">
              <a:rPr lang="zh-HK" altLang="en-US" smtClean="0"/>
              <a:t>3</a:t>
            </a:fld>
            <a:endParaRPr lang="zh-HK" altLang="en-US"/>
          </a:p>
        </p:txBody>
      </p:sp>
    </p:spTree>
    <p:extLst>
      <p:ext uri="{BB962C8B-B14F-4D97-AF65-F5344CB8AC3E}">
        <p14:creationId xmlns:p14="http://schemas.microsoft.com/office/powerpoint/2010/main" val="4033395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微軟正黑體" panose="020B0604030504040204" pitchFamily="34" charset="-120"/>
                <a:ea typeface="微軟正黑體" panose="020B0604030504040204" pitchFamily="34" charset="-120"/>
              </a:rPr>
              <a:t>教師引導學生反思，投影片中各崗位的工作人員如何讓我們的生活維持安全穩定？</a:t>
            </a:r>
            <a:endParaRPr lang="en-US" altLang="zh-TW" dirty="0" smtClean="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微軟正黑體" panose="020B0604030504040204" pitchFamily="34" charset="-120"/>
                <a:ea typeface="微軟正黑體" panose="020B0604030504040204" pitchFamily="34" charset="-120"/>
              </a:rPr>
              <a:t>教師邀請學生提出其他工種的工作人員及他們如何讓我們的生活維持安全穩定？</a:t>
            </a:r>
            <a:endParaRPr lang="en-US" altLang="zh-TW" dirty="0" smtClean="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微軟正黑體" panose="020B0604030504040204" pitchFamily="34" charset="-120"/>
                <a:ea typeface="微軟正黑體" panose="020B0604030504040204" pitchFamily="34" charset="-120"/>
              </a:rPr>
              <a:t>透過</a:t>
            </a:r>
            <a:r>
              <a:rPr lang="zh-TW" altLang="en-US" dirty="0" smtClean="0">
                <a:latin typeface="微軟正黑體" panose="020B0604030504040204" pitchFamily="34" charset="-120"/>
                <a:ea typeface="微軟正黑體" panose="020B0604030504040204" pitchFamily="34" charset="-120"/>
              </a:rPr>
              <a:t>反思，教師需引導學生明白，抗疫有賴全城不同崗位人士的付出</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微軟正黑體" panose="020B0604030504040204" pitchFamily="34" charset="-120"/>
                <a:ea typeface="微軟正黑體" panose="020B0604030504040204" pitchFamily="34" charset="-120"/>
              </a:rPr>
              <a:t>在總結時，教師宜藉新聞圖片、自身生活經驗或社區消息，幫助學生明白默默為社會付出的一群他們工作的艱辛。</a:t>
            </a:r>
            <a:endParaRPr lang="zh-HK" altLang="en-US" dirty="0"/>
          </a:p>
        </p:txBody>
      </p:sp>
      <p:sp>
        <p:nvSpPr>
          <p:cNvPr id="4" name="Slide Number Placeholder 3"/>
          <p:cNvSpPr>
            <a:spLocks noGrp="1"/>
          </p:cNvSpPr>
          <p:nvPr>
            <p:ph type="sldNum" sz="quarter" idx="10"/>
          </p:nvPr>
        </p:nvSpPr>
        <p:spPr/>
        <p:txBody>
          <a:bodyPr/>
          <a:lstStyle/>
          <a:p>
            <a:fld id="{1B3D34A5-4B37-4129-8B71-D36BDB57ABBC}" type="slidenum">
              <a:rPr lang="zh-HK" altLang="en-US" smtClean="0"/>
              <a:t>4</a:t>
            </a:fld>
            <a:endParaRPr lang="zh-HK" altLang="en-US"/>
          </a:p>
        </p:txBody>
      </p:sp>
    </p:spTree>
    <p:extLst>
      <p:ext uri="{BB962C8B-B14F-4D97-AF65-F5344CB8AC3E}">
        <p14:creationId xmlns:p14="http://schemas.microsoft.com/office/powerpoint/2010/main" val="1177444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dirty="0"/>
          </a:p>
        </p:txBody>
      </p:sp>
      <p:sp>
        <p:nvSpPr>
          <p:cNvPr id="4" name="Slide Number Placeholder 3"/>
          <p:cNvSpPr>
            <a:spLocks noGrp="1"/>
          </p:cNvSpPr>
          <p:nvPr>
            <p:ph type="sldNum" sz="quarter" idx="10"/>
          </p:nvPr>
        </p:nvSpPr>
        <p:spPr/>
        <p:txBody>
          <a:bodyPr/>
          <a:lstStyle/>
          <a:p>
            <a:fld id="{1B3D34A5-4B37-4129-8B71-D36BDB57ABBC}" type="slidenum">
              <a:rPr lang="zh-HK" altLang="en-US" smtClean="0"/>
              <a:t>5</a:t>
            </a:fld>
            <a:endParaRPr lang="zh-HK" altLang="en-US"/>
          </a:p>
        </p:txBody>
      </p:sp>
    </p:spTree>
    <p:extLst>
      <p:ext uri="{BB962C8B-B14F-4D97-AF65-F5344CB8AC3E}">
        <p14:creationId xmlns:p14="http://schemas.microsoft.com/office/powerpoint/2010/main" val="2891411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dirty="0"/>
          </a:p>
        </p:txBody>
      </p:sp>
      <p:sp>
        <p:nvSpPr>
          <p:cNvPr id="4" name="Slide Number Placeholder 3"/>
          <p:cNvSpPr>
            <a:spLocks noGrp="1"/>
          </p:cNvSpPr>
          <p:nvPr>
            <p:ph type="sldNum" sz="quarter" idx="10"/>
          </p:nvPr>
        </p:nvSpPr>
        <p:spPr/>
        <p:txBody>
          <a:bodyPr/>
          <a:lstStyle/>
          <a:p>
            <a:fld id="{1B3D34A5-4B37-4129-8B71-D36BDB57ABBC}" type="slidenum">
              <a:rPr lang="zh-HK" altLang="en-US" smtClean="0"/>
              <a:t>6</a:t>
            </a:fld>
            <a:endParaRPr lang="zh-HK" altLang="en-US"/>
          </a:p>
        </p:txBody>
      </p:sp>
    </p:spTree>
    <p:extLst>
      <p:ext uri="{BB962C8B-B14F-4D97-AF65-F5344CB8AC3E}">
        <p14:creationId xmlns:p14="http://schemas.microsoft.com/office/powerpoint/2010/main" val="1972398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bg>
      <p:bgPr>
        <a:solidFill>
          <a:schemeClr val="lt1"/>
        </a:solidFill>
        <a:effectLst/>
      </p:bgPr>
    </p:bg>
    <p:spTree>
      <p:nvGrpSpPr>
        <p:cNvPr id="1" name="Shape 8"/>
        <p:cNvGrpSpPr/>
        <p:nvPr/>
      </p:nvGrpSpPr>
      <p:grpSpPr>
        <a:xfrm>
          <a:off x="0" y="0"/>
          <a:ext cx="0" cy="0"/>
          <a:chOff x="0" y="0"/>
          <a:chExt cx="0" cy="0"/>
        </a:xfrm>
      </p:grpSpPr>
      <p:sp>
        <p:nvSpPr>
          <p:cNvPr id="9" name="Google Shape;9;p2"/>
          <p:cNvSpPr/>
          <p:nvPr/>
        </p:nvSpPr>
        <p:spPr>
          <a:xfrm rot="10800000">
            <a:off x="-2824050" y="-3765400"/>
            <a:ext cx="5648100" cy="7530800"/>
          </a:xfrm>
          <a:prstGeom prst="pie">
            <a:avLst>
              <a:gd name="adj1" fmla="val 10799952"/>
              <a:gd name="adj2" fmla="val 16200000"/>
            </a:avLst>
          </a:prstGeom>
          <a:solidFill>
            <a:srgbClr val="E2D9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txBox="1">
            <a:spLocks noGrp="1"/>
          </p:cNvSpPr>
          <p:nvPr>
            <p:ph type="ctrTitle"/>
          </p:nvPr>
        </p:nvSpPr>
        <p:spPr>
          <a:xfrm>
            <a:off x="713225" y="446997"/>
            <a:ext cx="3978900" cy="44424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SzPts val="5200"/>
              <a:buNone/>
              <a:defRPr sz="8000">
                <a:latin typeface="Anton"/>
                <a:ea typeface="Anton"/>
                <a:cs typeface="Anton"/>
                <a:sym typeface="Anton"/>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dirty="0"/>
          </a:p>
        </p:txBody>
      </p:sp>
      <p:sp>
        <p:nvSpPr>
          <p:cNvPr id="11" name="Google Shape;11;p2"/>
          <p:cNvSpPr txBox="1">
            <a:spLocks noGrp="1"/>
          </p:cNvSpPr>
          <p:nvPr>
            <p:ph type="subTitle" idx="1"/>
          </p:nvPr>
        </p:nvSpPr>
        <p:spPr>
          <a:xfrm>
            <a:off x="713225" y="5209632"/>
            <a:ext cx="3312900" cy="901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2800"/>
              <a:buNone/>
              <a:defRPr sz="2267">
                <a:solidFill>
                  <a:srgbClr val="333644"/>
                </a:solidFill>
              </a:defRPr>
            </a:lvl1pPr>
            <a:lvl2pPr lvl="1" algn="ctr">
              <a:lnSpc>
                <a:spcPct val="100000"/>
              </a:lnSpc>
              <a:spcBef>
                <a:spcPts val="0"/>
              </a:spcBef>
              <a:spcAft>
                <a:spcPts val="0"/>
              </a:spcAft>
              <a:buClr>
                <a:schemeClr val="dk1"/>
              </a:buClr>
              <a:buSzPts val="2800"/>
              <a:buNone/>
              <a:defRPr sz="3733">
                <a:solidFill>
                  <a:schemeClr val="dk1"/>
                </a:solidFill>
              </a:defRPr>
            </a:lvl2pPr>
            <a:lvl3pPr lvl="2" algn="ctr">
              <a:lnSpc>
                <a:spcPct val="100000"/>
              </a:lnSpc>
              <a:spcBef>
                <a:spcPts val="0"/>
              </a:spcBef>
              <a:spcAft>
                <a:spcPts val="0"/>
              </a:spcAft>
              <a:buClr>
                <a:schemeClr val="dk1"/>
              </a:buClr>
              <a:buSzPts val="2800"/>
              <a:buNone/>
              <a:defRPr sz="3733">
                <a:solidFill>
                  <a:schemeClr val="dk1"/>
                </a:solidFill>
              </a:defRPr>
            </a:lvl3pPr>
            <a:lvl4pPr lvl="3" algn="ctr">
              <a:lnSpc>
                <a:spcPct val="100000"/>
              </a:lnSpc>
              <a:spcBef>
                <a:spcPts val="0"/>
              </a:spcBef>
              <a:spcAft>
                <a:spcPts val="0"/>
              </a:spcAft>
              <a:buClr>
                <a:schemeClr val="dk1"/>
              </a:buClr>
              <a:buSzPts val="2800"/>
              <a:buNone/>
              <a:defRPr sz="3733">
                <a:solidFill>
                  <a:schemeClr val="dk1"/>
                </a:solidFill>
              </a:defRPr>
            </a:lvl4pPr>
            <a:lvl5pPr lvl="4" algn="ctr">
              <a:lnSpc>
                <a:spcPct val="100000"/>
              </a:lnSpc>
              <a:spcBef>
                <a:spcPts val="0"/>
              </a:spcBef>
              <a:spcAft>
                <a:spcPts val="0"/>
              </a:spcAft>
              <a:buClr>
                <a:schemeClr val="dk1"/>
              </a:buClr>
              <a:buSzPts val="2800"/>
              <a:buNone/>
              <a:defRPr sz="3733">
                <a:solidFill>
                  <a:schemeClr val="dk1"/>
                </a:solidFill>
              </a:defRPr>
            </a:lvl5pPr>
            <a:lvl6pPr lvl="5" algn="ctr">
              <a:lnSpc>
                <a:spcPct val="100000"/>
              </a:lnSpc>
              <a:spcBef>
                <a:spcPts val="0"/>
              </a:spcBef>
              <a:spcAft>
                <a:spcPts val="0"/>
              </a:spcAft>
              <a:buClr>
                <a:schemeClr val="dk1"/>
              </a:buClr>
              <a:buSzPts val="2800"/>
              <a:buNone/>
              <a:defRPr sz="3733">
                <a:solidFill>
                  <a:schemeClr val="dk1"/>
                </a:solidFill>
              </a:defRPr>
            </a:lvl6pPr>
            <a:lvl7pPr lvl="6" algn="ctr">
              <a:lnSpc>
                <a:spcPct val="100000"/>
              </a:lnSpc>
              <a:spcBef>
                <a:spcPts val="0"/>
              </a:spcBef>
              <a:spcAft>
                <a:spcPts val="0"/>
              </a:spcAft>
              <a:buClr>
                <a:schemeClr val="dk1"/>
              </a:buClr>
              <a:buSzPts val="2800"/>
              <a:buNone/>
              <a:defRPr sz="3733">
                <a:solidFill>
                  <a:schemeClr val="dk1"/>
                </a:solidFill>
              </a:defRPr>
            </a:lvl7pPr>
            <a:lvl8pPr lvl="7" algn="ctr">
              <a:lnSpc>
                <a:spcPct val="100000"/>
              </a:lnSpc>
              <a:spcBef>
                <a:spcPts val="0"/>
              </a:spcBef>
              <a:spcAft>
                <a:spcPts val="0"/>
              </a:spcAft>
              <a:buClr>
                <a:schemeClr val="dk1"/>
              </a:buClr>
              <a:buSzPts val="2800"/>
              <a:buNone/>
              <a:defRPr sz="3733">
                <a:solidFill>
                  <a:schemeClr val="dk1"/>
                </a:solidFill>
              </a:defRPr>
            </a:lvl8pPr>
            <a:lvl9pPr lvl="8" algn="ctr">
              <a:lnSpc>
                <a:spcPct val="100000"/>
              </a:lnSpc>
              <a:spcBef>
                <a:spcPts val="0"/>
              </a:spcBef>
              <a:spcAft>
                <a:spcPts val="0"/>
              </a:spcAft>
              <a:buClr>
                <a:schemeClr val="dk1"/>
              </a:buClr>
              <a:buSzPts val="2800"/>
              <a:buNone/>
              <a:defRPr sz="3733">
                <a:solidFill>
                  <a:schemeClr val="dk1"/>
                </a:solidFill>
              </a:defRPr>
            </a:lvl9pPr>
          </a:lstStyle>
          <a:p>
            <a:endParaRPr/>
          </a:p>
        </p:txBody>
      </p:sp>
    </p:spTree>
    <p:extLst>
      <p:ext uri="{BB962C8B-B14F-4D97-AF65-F5344CB8AC3E}">
        <p14:creationId xmlns:p14="http://schemas.microsoft.com/office/powerpoint/2010/main" val="3836988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reserve="1">
  <p:cSld name="Big number">
    <p:bg>
      <p:bgPr>
        <a:solidFill>
          <a:schemeClr val="accent5"/>
        </a:solidFill>
        <a:effectLst/>
      </p:bgPr>
    </p:bg>
    <p:spTree>
      <p:nvGrpSpPr>
        <p:cNvPr id="1" name="Shape 44"/>
        <p:cNvGrpSpPr/>
        <p:nvPr/>
      </p:nvGrpSpPr>
      <p:grpSpPr>
        <a:xfrm>
          <a:off x="0" y="0"/>
          <a:ext cx="0" cy="0"/>
          <a:chOff x="0" y="0"/>
          <a:chExt cx="0" cy="0"/>
        </a:xfrm>
      </p:grpSpPr>
      <p:sp>
        <p:nvSpPr>
          <p:cNvPr id="45" name="Google Shape;45;p11"/>
          <p:cNvSpPr/>
          <p:nvPr/>
        </p:nvSpPr>
        <p:spPr>
          <a:xfrm>
            <a:off x="6178128" y="1673473"/>
            <a:ext cx="1140053" cy="1520084"/>
          </a:xfrm>
          <a:custGeom>
            <a:avLst/>
            <a:gdLst/>
            <a:ahLst/>
            <a:cxnLst/>
            <a:rect l="l" t="t" r="r" b="b"/>
            <a:pathLst>
              <a:path w="107173" h="107174" extrusionOk="0">
                <a:moveTo>
                  <a:pt x="53587" y="1"/>
                </a:moveTo>
                <a:cubicBezTo>
                  <a:pt x="23992" y="1"/>
                  <a:pt x="1" y="23992"/>
                  <a:pt x="1" y="53587"/>
                </a:cubicBezTo>
                <a:cubicBezTo>
                  <a:pt x="1" y="83182"/>
                  <a:pt x="23992" y="107174"/>
                  <a:pt x="53587" y="107174"/>
                </a:cubicBezTo>
                <a:cubicBezTo>
                  <a:pt x="83181" y="107174"/>
                  <a:pt x="107173" y="83182"/>
                  <a:pt x="107173" y="53587"/>
                </a:cubicBezTo>
                <a:cubicBezTo>
                  <a:pt x="107173" y="23992"/>
                  <a:pt x="83181" y="1"/>
                  <a:pt x="53587" y="1"/>
                </a:cubicBezTo>
                <a:close/>
              </a:path>
            </a:pathLst>
          </a:custGeom>
          <a:solidFill>
            <a:srgbClr val="3C3F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11"/>
          <p:cNvSpPr/>
          <p:nvPr/>
        </p:nvSpPr>
        <p:spPr>
          <a:xfrm>
            <a:off x="1310853" y="2175637"/>
            <a:ext cx="2258939" cy="3011947"/>
          </a:xfrm>
          <a:custGeom>
            <a:avLst/>
            <a:gdLst/>
            <a:ahLst/>
            <a:cxnLst/>
            <a:rect l="l" t="t" r="r" b="b"/>
            <a:pathLst>
              <a:path w="107173" h="107174" extrusionOk="0">
                <a:moveTo>
                  <a:pt x="53587" y="1"/>
                </a:moveTo>
                <a:cubicBezTo>
                  <a:pt x="23992" y="1"/>
                  <a:pt x="1" y="23992"/>
                  <a:pt x="1" y="53587"/>
                </a:cubicBezTo>
                <a:cubicBezTo>
                  <a:pt x="1" y="83182"/>
                  <a:pt x="23992" y="107174"/>
                  <a:pt x="53587" y="107174"/>
                </a:cubicBezTo>
                <a:cubicBezTo>
                  <a:pt x="83181" y="107174"/>
                  <a:pt x="107173" y="83182"/>
                  <a:pt x="107173" y="53587"/>
                </a:cubicBezTo>
                <a:cubicBezTo>
                  <a:pt x="107173" y="23992"/>
                  <a:pt x="83181" y="1"/>
                  <a:pt x="53587" y="1"/>
                </a:cubicBezTo>
                <a:close/>
              </a:path>
            </a:pathLst>
          </a:custGeom>
          <a:solidFill>
            <a:srgbClr val="3C3F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11"/>
          <p:cNvSpPr txBox="1">
            <a:spLocks noGrp="1"/>
          </p:cNvSpPr>
          <p:nvPr>
            <p:ph type="title" hasCustomPrompt="1"/>
          </p:nvPr>
        </p:nvSpPr>
        <p:spPr>
          <a:xfrm>
            <a:off x="876750" y="2667000"/>
            <a:ext cx="7390500" cy="170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12000"/>
              <a:buChar char="+"/>
              <a:defRPr sz="10400">
                <a:solidFill>
                  <a:schemeClr val="dk1"/>
                </a:solidFill>
                <a:latin typeface="Anton"/>
                <a:ea typeface="Anton"/>
                <a:cs typeface="Anton"/>
                <a:sym typeface="Anton"/>
              </a:defRPr>
            </a:lvl1pPr>
            <a:lvl2pPr lvl="1" rtl="0">
              <a:spcBef>
                <a:spcPts val="0"/>
              </a:spcBef>
              <a:spcAft>
                <a:spcPts val="0"/>
              </a:spcAft>
              <a:buSzPts val="12000"/>
              <a:buChar char="+"/>
              <a:defRPr sz="16000"/>
            </a:lvl2pPr>
            <a:lvl3pPr lvl="2" rtl="0">
              <a:spcBef>
                <a:spcPts val="0"/>
              </a:spcBef>
              <a:spcAft>
                <a:spcPts val="0"/>
              </a:spcAft>
              <a:buSzPts val="12000"/>
              <a:buChar char="+"/>
              <a:defRPr sz="16000"/>
            </a:lvl3pPr>
            <a:lvl4pPr lvl="3" rtl="0">
              <a:spcBef>
                <a:spcPts val="0"/>
              </a:spcBef>
              <a:spcAft>
                <a:spcPts val="0"/>
              </a:spcAft>
              <a:buSzPts val="12000"/>
              <a:buChar char="+"/>
              <a:defRPr sz="16000"/>
            </a:lvl4pPr>
            <a:lvl5pPr lvl="4" rtl="0">
              <a:spcBef>
                <a:spcPts val="0"/>
              </a:spcBef>
              <a:spcAft>
                <a:spcPts val="0"/>
              </a:spcAft>
              <a:buSzPts val="12000"/>
              <a:buChar char="+"/>
              <a:defRPr sz="16000"/>
            </a:lvl5pPr>
            <a:lvl6pPr lvl="5" rtl="0">
              <a:spcBef>
                <a:spcPts val="0"/>
              </a:spcBef>
              <a:spcAft>
                <a:spcPts val="0"/>
              </a:spcAft>
              <a:buSzPts val="12000"/>
              <a:buChar char="+"/>
              <a:defRPr sz="16000"/>
            </a:lvl6pPr>
            <a:lvl7pPr lvl="6" rtl="0">
              <a:spcBef>
                <a:spcPts val="0"/>
              </a:spcBef>
              <a:spcAft>
                <a:spcPts val="0"/>
              </a:spcAft>
              <a:buSzPts val="12000"/>
              <a:buChar char="+"/>
              <a:defRPr sz="16000"/>
            </a:lvl7pPr>
            <a:lvl8pPr lvl="7" rtl="0">
              <a:spcBef>
                <a:spcPts val="0"/>
              </a:spcBef>
              <a:spcAft>
                <a:spcPts val="0"/>
              </a:spcAft>
              <a:buSzPts val="12000"/>
              <a:buChar char="+"/>
              <a:defRPr sz="16000"/>
            </a:lvl8pPr>
            <a:lvl9pPr lvl="8" rtl="0">
              <a:spcBef>
                <a:spcPts val="0"/>
              </a:spcBef>
              <a:spcAft>
                <a:spcPts val="0"/>
              </a:spcAft>
              <a:buSzPts val="12000"/>
              <a:buChar char="+"/>
              <a:defRPr sz="16000"/>
            </a:lvl9pPr>
          </a:lstStyle>
          <a:p>
            <a:r>
              <a:t>xx%</a:t>
            </a:r>
          </a:p>
        </p:txBody>
      </p:sp>
      <p:sp>
        <p:nvSpPr>
          <p:cNvPr id="48" name="Google Shape;48;p11"/>
          <p:cNvSpPr txBox="1">
            <a:spLocks noGrp="1"/>
          </p:cNvSpPr>
          <p:nvPr>
            <p:ph type="subTitle" idx="1"/>
          </p:nvPr>
        </p:nvSpPr>
        <p:spPr>
          <a:xfrm>
            <a:off x="1784426" y="4517200"/>
            <a:ext cx="5902200" cy="88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100"/>
              <a:buNone/>
              <a:defRPr sz="2133">
                <a:solidFill>
                  <a:schemeClr val="dk1"/>
                </a:solidFill>
                <a:latin typeface="Arvo"/>
                <a:ea typeface="Arvo"/>
                <a:cs typeface="Arvo"/>
                <a:sym typeface="Arvo"/>
              </a:defRPr>
            </a:lvl1pPr>
            <a:lvl2pPr lvl="1" rtl="0">
              <a:lnSpc>
                <a:spcPct val="100000"/>
              </a:lnSpc>
              <a:spcBef>
                <a:spcPts val="0"/>
              </a:spcBef>
              <a:spcAft>
                <a:spcPts val="0"/>
              </a:spcAft>
              <a:buClr>
                <a:srgbClr val="000000"/>
              </a:buClr>
              <a:buSzPts val="1100"/>
              <a:buNone/>
              <a:defRPr sz="1467">
                <a:solidFill>
                  <a:srgbClr val="000000"/>
                </a:solidFill>
              </a:defRPr>
            </a:lvl2pPr>
            <a:lvl3pPr lvl="2" rtl="0">
              <a:lnSpc>
                <a:spcPct val="100000"/>
              </a:lnSpc>
              <a:spcBef>
                <a:spcPts val="0"/>
              </a:spcBef>
              <a:spcAft>
                <a:spcPts val="0"/>
              </a:spcAft>
              <a:buClr>
                <a:srgbClr val="000000"/>
              </a:buClr>
              <a:buSzPts val="1100"/>
              <a:buNone/>
              <a:defRPr sz="1467">
                <a:solidFill>
                  <a:srgbClr val="000000"/>
                </a:solidFill>
              </a:defRPr>
            </a:lvl3pPr>
            <a:lvl4pPr lvl="3" rtl="0">
              <a:lnSpc>
                <a:spcPct val="100000"/>
              </a:lnSpc>
              <a:spcBef>
                <a:spcPts val="0"/>
              </a:spcBef>
              <a:spcAft>
                <a:spcPts val="0"/>
              </a:spcAft>
              <a:buClr>
                <a:srgbClr val="000000"/>
              </a:buClr>
              <a:buSzPts val="1100"/>
              <a:buNone/>
              <a:defRPr sz="1467">
                <a:solidFill>
                  <a:srgbClr val="000000"/>
                </a:solidFill>
              </a:defRPr>
            </a:lvl4pPr>
            <a:lvl5pPr lvl="4" rtl="0">
              <a:lnSpc>
                <a:spcPct val="100000"/>
              </a:lnSpc>
              <a:spcBef>
                <a:spcPts val="0"/>
              </a:spcBef>
              <a:spcAft>
                <a:spcPts val="0"/>
              </a:spcAft>
              <a:buClr>
                <a:srgbClr val="000000"/>
              </a:buClr>
              <a:buSzPts val="1100"/>
              <a:buNone/>
              <a:defRPr sz="1467">
                <a:solidFill>
                  <a:srgbClr val="000000"/>
                </a:solidFill>
              </a:defRPr>
            </a:lvl5pPr>
            <a:lvl6pPr lvl="5" rtl="0">
              <a:lnSpc>
                <a:spcPct val="100000"/>
              </a:lnSpc>
              <a:spcBef>
                <a:spcPts val="0"/>
              </a:spcBef>
              <a:spcAft>
                <a:spcPts val="0"/>
              </a:spcAft>
              <a:buClr>
                <a:srgbClr val="000000"/>
              </a:buClr>
              <a:buSzPts val="1100"/>
              <a:buNone/>
              <a:defRPr sz="1467">
                <a:solidFill>
                  <a:srgbClr val="000000"/>
                </a:solidFill>
              </a:defRPr>
            </a:lvl6pPr>
            <a:lvl7pPr lvl="6" rtl="0">
              <a:lnSpc>
                <a:spcPct val="100000"/>
              </a:lnSpc>
              <a:spcBef>
                <a:spcPts val="0"/>
              </a:spcBef>
              <a:spcAft>
                <a:spcPts val="0"/>
              </a:spcAft>
              <a:buClr>
                <a:srgbClr val="000000"/>
              </a:buClr>
              <a:buSzPts val="1100"/>
              <a:buNone/>
              <a:defRPr sz="1467">
                <a:solidFill>
                  <a:srgbClr val="000000"/>
                </a:solidFill>
              </a:defRPr>
            </a:lvl7pPr>
            <a:lvl8pPr lvl="7" rtl="0">
              <a:lnSpc>
                <a:spcPct val="100000"/>
              </a:lnSpc>
              <a:spcBef>
                <a:spcPts val="0"/>
              </a:spcBef>
              <a:spcAft>
                <a:spcPts val="0"/>
              </a:spcAft>
              <a:buClr>
                <a:srgbClr val="000000"/>
              </a:buClr>
              <a:buSzPts val="1100"/>
              <a:buNone/>
              <a:defRPr sz="1467">
                <a:solidFill>
                  <a:srgbClr val="000000"/>
                </a:solidFill>
              </a:defRPr>
            </a:lvl8pPr>
            <a:lvl9pPr lvl="8" rtl="0">
              <a:lnSpc>
                <a:spcPct val="100000"/>
              </a:lnSpc>
              <a:spcBef>
                <a:spcPts val="0"/>
              </a:spcBef>
              <a:spcAft>
                <a:spcPts val="0"/>
              </a:spcAft>
              <a:buClr>
                <a:srgbClr val="000000"/>
              </a:buClr>
              <a:buSzPts val="1100"/>
              <a:buNone/>
              <a:defRPr sz="1467">
                <a:solidFill>
                  <a:srgbClr val="000000"/>
                </a:solidFill>
              </a:defRPr>
            </a:lvl9pPr>
          </a:lstStyle>
          <a:p>
            <a:endParaRPr/>
          </a:p>
        </p:txBody>
      </p:sp>
      <p:sp>
        <p:nvSpPr>
          <p:cNvPr id="49" name="Google Shape;49;p11"/>
          <p:cNvSpPr txBox="1">
            <a:spLocks noGrp="1"/>
          </p:cNvSpPr>
          <p:nvPr>
            <p:ph type="ctrTitle" idx="2"/>
          </p:nvPr>
        </p:nvSpPr>
        <p:spPr>
          <a:xfrm>
            <a:off x="1187550" y="553667"/>
            <a:ext cx="6768900" cy="87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3333">
                <a:solidFill>
                  <a:schemeClr val="dk1"/>
                </a:solidFill>
                <a:latin typeface="Anton"/>
                <a:ea typeface="Anton"/>
                <a:cs typeface="Anton"/>
                <a:sym typeface="Anton"/>
              </a:defRPr>
            </a:lvl1pPr>
            <a:lvl2pPr lvl="1" algn="r" rtl="0">
              <a:spcBef>
                <a:spcPts val="0"/>
              </a:spcBef>
              <a:spcAft>
                <a:spcPts val="0"/>
              </a:spcAft>
              <a:buClr>
                <a:schemeClr val="dk1"/>
              </a:buClr>
              <a:buSzPts val="1800"/>
              <a:buNone/>
              <a:defRPr sz="2400">
                <a:solidFill>
                  <a:schemeClr val="dk1"/>
                </a:solidFill>
              </a:defRPr>
            </a:lvl2pPr>
            <a:lvl3pPr lvl="2" algn="r" rtl="0">
              <a:spcBef>
                <a:spcPts val="0"/>
              </a:spcBef>
              <a:spcAft>
                <a:spcPts val="0"/>
              </a:spcAft>
              <a:buClr>
                <a:schemeClr val="dk1"/>
              </a:buClr>
              <a:buSzPts val="1800"/>
              <a:buNone/>
              <a:defRPr sz="2400">
                <a:solidFill>
                  <a:schemeClr val="dk1"/>
                </a:solidFill>
              </a:defRPr>
            </a:lvl3pPr>
            <a:lvl4pPr lvl="3" algn="r" rtl="0">
              <a:spcBef>
                <a:spcPts val="0"/>
              </a:spcBef>
              <a:spcAft>
                <a:spcPts val="0"/>
              </a:spcAft>
              <a:buClr>
                <a:schemeClr val="dk1"/>
              </a:buClr>
              <a:buSzPts val="1800"/>
              <a:buNone/>
              <a:defRPr sz="2400">
                <a:solidFill>
                  <a:schemeClr val="dk1"/>
                </a:solidFill>
              </a:defRPr>
            </a:lvl4pPr>
            <a:lvl5pPr lvl="4" algn="r" rtl="0">
              <a:spcBef>
                <a:spcPts val="0"/>
              </a:spcBef>
              <a:spcAft>
                <a:spcPts val="0"/>
              </a:spcAft>
              <a:buClr>
                <a:schemeClr val="dk1"/>
              </a:buClr>
              <a:buSzPts val="1800"/>
              <a:buNone/>
              <a:defRPr sz="2400">
                <a:solidFill>
                  <a:schemeClr val="dk1"/>
                </a:solidFill>
              </a:defRPr>
            </a:lvl5pPr>
            <a:lvl6pPr lvl="5" algn="r" rtl="0">
              <a:spcBef>
                <a:spcPts val="0"/>
              </a:spcBef>
              <a:spcAft>
                <a:spcPts val="0"/>
              </a:spcAft>
              <a:buClr>
                <a:schemeClr val="dk1"/>
              </a:buClr>
              <a:buSzPts val="1800"/>
              <a:buNone/>
              <a:defRPr sz="2400">
                <a:solidFill>
                  <a:schemeClr val="dk1"/>
                </a:solidFill>
              </a:defRPr>
            </a:lvl6pPr>
            <a:lvl7pPr lvl="6" algn="r" rtl="0">
              <a:spcBef>
                <a:spcPts val="0"/>
              </a:spcBef>
              <a:spcAft>
                <a:spcPts val="0"/>
              </a:spcAft>
              <a:buClr>
                <a:schemeClr val="dk1"/>
              </a:buClr>
              <a:buSzPts val="1800"/>
              <a:buNone/>
              <a:defRPr sz="2400">
                <a:solidFill>
                  <a:schemeClr val="dk1"/>
                </a:solidFill>
              </a:defRPr>
            </a:lvl7pPr>
            <a:lvl8pPr lvl="7" algn="r" rtl="0">
              <a:spcBef>
                <a:spcPts val="0"/>
              </a:spcBef>
              <a:spcAft>
                <a:spcPts val="0"/>
              </a:spcAft>
              <a:buClr>
                <a:schemeClr val="dk1"/>
              </a:buClr>
              <a:buSzPts val="1800"/>
              <a:buNone/>
              <a:defRPr sz="2400">
                <a:solidFill>
                  <a:schemeClr val="dk1"/>
                </a:solidFill>
              </a:defRPr>
            </a:lvl8pPr>
            <a:lvl9pPr lvl="8" algn="r" rtl="0">
              <a:spcBef>
                <a:spcPts val="0"/>
              </a:spcBef>
              <a:spcAft>
                <a:spcPts val="0"/>
              </a:spcAft>
              <a:buClr>
                <a:schemeClr val="dk1"/>
              </a:buClr>
              <a:buSzPts val="1800"/>
              <a:buNone/>
              <a:defRPr sz="2400">
                <a:solidFill>
                  <a:schemeClr val="dk1"/>
                </a:solidFill>
              </a:defRPr>
            </a:lvl9pPr>
          </a:lstStyle>
          <a:p>
            <a:endParaRPr/>
          </a:p>
        </p:txBody>
      </p:sp>
    </p:spTree>
    <p:extLst>
      <p:ext uri="{BB962C8B-B14F-4D97-AF65-F5344CB8AC3E}">
        <p14:creationId xmlns:p14="http://schemas.microsoft.com/office/powerpoint/2010/main" val="2135097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bg>
      <p:bgPr>
        <a:solidFill>
          <a:schemeClr val="lt1"/>
        </a:solidFill>
        <a:effectLst/>
      </p:bgPr>
    </p:bg>
    <p:spTree>
      <p:nvGrpSpPr>
        <p:cNvPr id="1" name="Shape 50"/>
        <p:cNvGrpSpPr/>
        <p:nvPr/>
      </p:nvGrpSpPr>
      <p:grpSpPr>
        <a:xfrm>
          <a:off x="0" y="0"/>
          <a:ext cx="0" cy="0"/>
          <a:chOff x="0" y="0"/>
          <a:chExt cx="0" cy="0"/>
        </a:xfrm>
      </p:grpSpPr>
      <p:sp>
        <p:nvSpPr>
          <p:cNvPr id="51" name="Google Shape;51;p12"/>
          <p:cNvSpPr/>
          <p:nvPr/>
        </p:nvSpPr>
        <p:spPr>
          <a:xfrm>
            <a:off x="3565800" y="-292733"/>
            <a:ext cx="11156400" cy="14875200"/>
          </a:xfrm>
          <a:prstGeom prst="pie">
            <a:avLst>
              <a:gd name="adj1" fmla="val 10799952"/>
              <a:gd name="adj2" fmla="val 16200000"/>
            </a:avLst>
          </a:prstGeom>
          <a:solidFill>
            <a:srgbClr val="E2D9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12"/>
          <p:cNvSpPr txBox="1">
            <a:spLocks noGrp="1"/>
          </p:cNvSpPr>
          <p:nvPr>
            <p:ph type="ctrTitle"/>
          </p:nvPr>
        </p:nvSpPr>
        <p:spPr>
          <a:xfrm>
            <a:off x="724229" y="4313540"/>
            <a:ext cx="2910000" cy="11104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1200"/>
              <a:buNone/>
              <a:defRPr sz="2400">
                <a:solidFill>
                  <a:srgbClr val="333644"/>
                </a:solidFill>
                <a:latin typeface="Anton"/>
                <a:ea typeface="Anton"/>
                <a:cs typeface="Anton"/>
                <a:sym typeface="Anton"/>
              </a:defRPr>
            </a:lvl1pPr>
            <a:lvl2pPr lvl="1" rtl="0">
              <a:spcBef>
                <a:spcPts val="0"/>
              </a:spcBef>
              <a:spcAft>
                <a:spcPts val="0"/>
              </a:spcAft>
              <a:buClr>
                <a:srgbClr val="FFFFFF"/>
              </a:buClr>
              <a:buSzPts val="1200"/>
              <a:buNone/>
              <a:defRPr sz="1600">
                <a:solidFill>
                  <a:srgbClr val="FFFFFF"/>
                </a:solidFill>
              </a:defRPr>
            </a:lvl2pPr>
            <a:lvl3pPr lvl="2" rtl="0">
              <a:spcBef>
                <a:spcPts val="0"/>
              </a:spcBef>
              <a:spcAft>
                <a:spcPts val="0"/>
              </a:spcAft>
              <a:buClr>
                <a:srgbClr val="FFFFFF"/>
              </a:buClr>
              <a:buSzPts val="1200"/>
              <a:buNone/>
              <a:defRPr sz="1600">
                <a:solidFill>
                  <a:srgbClr val="FFFFFF"/>
                </a:solidFill>
              </a:defRPr>
            </a:lvl3pPr>
            <a:lvl4pPr lvl="3" rtl="0">
              <a:spcBef>
                <a:spcPts val="0"/>
              </a:spcBef>
              <a:spcAft>
                <a:spcPts val="0"/>
              </a:spcAft>
              <a:buClr>
                <a:srgbClr val="FFFFFF"/>
              </a:buClr>
              <a:buSzPts val="1200"/>
              <a:buNone/>
              <a:defRPr sz="1600">
                <a:solidFill>
                  <a:srgbClr val="FFFFFF"/>
                </a:solidFill>
              </a:defRPr>
            </a:lvl4pPr>
            <a:lvl5pPr lvl="4" rtl="0">
              <a:spcBef>
                <a:spcPts val="0"/>
              </a:spcBef>
              <a:spcAft>
                <a:spcPts val="0"/>
              </a:spcAft>
              <a:buClr>
                <a:srgbClr val="FFFFFF"/>
              </a:buClr>
              <a:buSzPts val="1200"/>
              <a:buNone/>
              <a:defRPr sz="1600">
                <a:solidFill>
                  <a:srgbClr val="FFFFFF"/>
                </a:solidFill>
              </a:defRPr>
            </a:lvl5pPr>
            <a:lvl6pPr lvl="5" rtl="0">
              <a:spcBef>
                <a:spcPts val="0"/>
              </a:spcBef>
              <a:spcAft>
                <a:spcPts val="0"/>
              </a:spcAft>
              <a:buClr>
                <a:srgbClr val="FFFFFF"/>
              </a:buClr>
              <a:buSzPts val="1200"/>
              <a:buNone/>
              <a:defRPr sz="1600">
                <a:solidFill>
                  <a:srgbClr val="FFFFFF"/>
                </a:solidFill>
              </a:defRPr>
            </a:lvl6pPr>
            <a:lvl7pPr lvl="6" rtl="0">
              <a:spcBef>
                <a:spcPts val="0"/>
              </a:spcBef>
              <a:spcAft>
                <a:spcPts val="0"/>
              </a:spcAft>
              <a:buClr>
                <a:srgbClr val="FFFFFF"/>
              </a:buClr>
              <a:buSzPts val="1200"/>
              <a:buNone/>
              <a:defRPr sz="1600">
                <a:solidFill>
                  <a:srgbClr val="FFFFFF"/>
                </a:solidFill>
              </a:defRPr>
            </a:lvl7pPr>
            <a:lvl8pPr lvl="7" rtl="0">
              <a:spcBef>
                <a:spcPts val="0"/>
              </a:spcBef>
              <a:spcAft>
                <a:spcPts val="0"/>
              </a:spcAft>
              <a:buClr>
                <a:srgbClr val="FFFFFF"/>
              </a:buClr>
              <a:buSzPts val="1200"/>
              <a:buNone/>
              <a:defRPr sz="1600">
                <a:solidFill>
                  <a:srgbClr val="FFFFFF"/>
                </a:solidFill>
              </a:defRPr>
            </a:lvl8pPr>
            <a:lvl9pPr lvl="8" rtl="0">
              <a:spcBef>
                <a:spcPts val="0"/>
              </a:spcBef>
              <a:spcAft>
                <a:spcPts val="0"/>
              </a:spcAft>
              <a:buClr>
                <a:srgbClr val="FFFFFF"/>
              </a:buClr>
              <a:buSzPts val="1200"/>
              <a:buNone/>
              <a:defRPr sz="1600">
                <a:solidFill>
                  <a:srgbClr val="FFFFFF"/>
                </a:solidFill>
              </a:defRPr>
            </a:lvl9pPr>
          </a:lstStyle>
          <a:p>
            <a:endParaRPr/>
          </a:p>
        </p:txBody>
      </p:sp>
      <p:sp>
        <p:nvSpPr>
          <p:cNvPr id="53" name="Google Shape;53;p12"/>
          <p:cNvSpPr txBox="1">
            <a:spLocks noGrp="1"/>
          </p:cNvSpPr>
          <p:nvPr>
            <p:ph type="subTitle" idx="1"/>
          </p:nvPr>
        </p:nvSpPr>
        <p:spPr>
          <a:xfrm>
            <a:off x="724100" y="5314365"/>
            <a:ext cx="2910000" cy="83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000"/>
              <a:buNone/>
              <a:defRPr sz="1867">
                <a:solidFill>
                  <a:srgbClr val="333644"/>
                </a:solidFill>
                <a:latin typeface="Arvo"/>
                <a:ea typeface="Arvo"/>
                <a:cs typeface="Arvo"/>
                <a:sym typeface="Arvo"/>
              </a:defRPr>
            </a:lvl1pPr>
            <a:lvl2pPr lvl="1" rtl="0">
              <a:lnSpc>
                <a:spcPct val="100000"/>
              </a:lnSpc>
              <a:spcBef>
                <a:spcPts val="0"/>
              </a:spcBef>
              <a:spcAft>
                <a:spcPts val="0"/>
              </a:spcAft>
              <a:buClr>
                <a:srgbClr val="FFFFFF"/>
              </a:buClr>
              <a:buSzPts val="1000"/>
              <a:buNone/>
              <a:defRPr sz="1333">
                <a:solidFill>
                  <a:srgbClr val="FFFFFF"/>
                </a:solidFill>
              </a:defRPr>
            </a:lvl2pPr>
            <a:lvl3pPr lvl="2" rtl="0">
              <a:lnSpc>
                <a:spcPct val="100000"/>
              </a:lnSpc>
              <a:spcBef>
                <a:spcPts val="0"/>
              </a:spcBef>
              <a:spcAft>
                <a:spcPts val="0"/>
              </a:spcAft>
              <a:buClr>
                <a:srgbClr val="FFFFFF"/>
              </a:buClr>
              <a:buSzPts val="1000"/>
              <a:buNone/>
              <a:defRPr sz="1333">
                <a:solidFill>
                  <a:srgbClr val="FFFFFF"/>
                </a:solidFill>
              </a:defRPr>
            </a:lvl3pPr>
            <a:lvl4pPr lvl="3" rtl="0">
              <a:lnSpc>
                <a:spcPct val="100000"/>
              </a:lnSpc>
              <a:spcBef>
                <a:spcPts val="0"/>
              </a:spcBef>
              <a:spcAft>
                <a:spcPts val="0"/>
              </a:spcAft>
              <a:buClr>
                <a:srgbClr val="FFFFFF"/>
              </a:buClr>
              <a:buSzPts val="1000"/>
              <a:buNone/>
              <a:defRPr sz="1333">
                <a:solidFill>
                  <a:srgbClr val="FFFFFF"/>
                </a:solidFill>
              </a:defRPr>
            </a:lvl4pPr>
            <a:lvl5pPr lvl="4" rtl="0">
              <a:lnSpc>
                <a:spcPct val="100000"/>
              </a:lnSpc>
              <a:spcBef>
                <a:spcPts val="0"/>
              </a:spcBef>
              <a:spcAft>
                <a:spcPts val="0"/>
              </a:spcAft>
              <a:buClr>
                <a:srgbClr val="FFFFFF"/>
              </a:buClr>
              <a:buSzPts val="1000"/>
              <a:buNone/>
              <a:defRPr sz="1333">
                <a:solidFill>
                  <a:srgbClr val="FFFFFF"/>
                </a:solidFill>
              </a:defRPr>
            </a:lvl5pPr>
            <a:lvl6pPr lvl="5" rtl="0">
              <a:lnSpc>
                <a:spcPct val="100000"/>
              </a:lnSpc>
              <a:spcBef>
                <a:spcPts val="0"/>
              </a:spcBef>
              <a:spcAft>
                <a:spcPts val="0"/>
              </a:spcAft>
              <a:buClr>
                <a:srgbClr val="FFFFFF"/>
              </a:buClr>
              <a:buSzPts val="1000"/>
              <a:buNone/>
              <a:defRPr sz="1333">
                <a:solidFill>
                  <a:srgbClr val="FFFFFF"/>
                </a:solidFill>
              </a:defRPr>
            </a:lvl6pPr>
            <a:lvl7pPr lvl="6" rtl="0">
              <a:lnSpc>
                <a:spcPct val="100000"/>
              </a:lnSpc>
              <a:spcBef>
                <a:spcPts val="0"/>
              </a:spcBef>
              <a:spcAft>
                <a:spcPts val="0"/>
              </a:spcAft>
              <a:buClr>
                <a:srgbClr val="FFFFFF"/>
              </a:buClr>
              <a:buSzPts val="1000"/>
              <a:buNone/>
              <a:defRPr sz="1333">
                <a:solidFill>
                  <a:srgbClr val="FFFFFF"/>
                </a:solidFill>
              </a:defRPr>
            </a:lvl7pPr>
            <a:lvl8pPr lvl="7" rtl="0">
              <a:lnSpc>
                <a:spcPct val="100000"/>
              </a:lnSpc>
              <a:spcBef>
                <a:spcPts val="0"/>
              </a:spcBef>
              <a:spcAft>
                <a:spcPts val="0"/>
              </a:spcAft>
              <a:buClr>
                <a:srgbClr val="FFFFFF"/>
              </a:buClr>
              <a:buSzPts val="1000"/>
              <a:buNone/>
              <a:defRPr sz="1333">
                <a:solidFill>
                  <a:srgbClr val="FFFFFF"/>
                </a:solidFill>
              </a:defRPr>
            </a:lvl8pPr>
            <a:lvl9pPr lvl="8" rtl="0">
              <a:lnSpc>
                <a:spcPct val="100000"/>
              </a:lnSpc>
              <a:spcBef>
                <a:spcPts val="0"/>
              </a:spcBef>
              <a:spcAft>
                <a:spcPts val="0"/>
              </a:spcAft>
              <a:buClr>
                <a:srgbClr val="FFFFFF"/>
              </a:buClr>
              <a:buSzPts val="1000"/>
              <a:buNone/>
              <a:defRPr sz="1333">
                <a:solidFill>
                  <a:srgbClr val="FFFFFF"/>
                </a:solidFill>
              </a:defRPr>
            </a:lvl9pPr>
          </a:lstStyle>
          <a:p>
            <a:endParaRPr/>
          </a:p>
        </p:txBody>
      </p:sp>
      <p:sp>
        <p:nvSpPr>
          <p:cNvPr id="54" name="Google Shape;54;p12"/>
          <p:cNvSpPr txBox="1">
            <a:spLocks noGrp="1"/>
          </p:cNvSpPr>
          <p:nvPr>
            <p:ph type="title" idx="2" hasCustomPrompt="1"/>
          </p:nvPr>
        </p:nvSpPr>
        <p:spPr>
          <a:xfrm>
            <a:off x="724229" y="3801696"/>
            <a:ext cx="2910000" cy="7704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4800"/>
              <a:buNone/>
              <a:defRPr sz="3867">
                <a:solidFill>
                  <a:srgbClr val="F09800"/>
                </a:solidFill>
                <a:latin typeface="Anton"/>
                <a:ea typeface="Anton"/>
                <a:cs typeface="Anton"/>
                <a:sym typeface="Anton"/>
              </a:defRPr>
            </a:lvl1pPr>
            <a:lvl2pPr lvl="1"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9pPr>
          </a:lstStyle>
          <a:p>
            <a:r>
              <a:t>xx%</a:t>
            </a:r>
          </a:p>
        </p:txBody>
      </p:sp>
      <p:sp>
        <p:nvSpPr>
          <p:cNvPr id="55" name="Google Shape;55;p12"/>
          <p:cNvSpPr txBox="1">
            <a:spLocks noGrp="1"/>
          </p:cNvSpPr>
          <p:nvPr>
            <p:ph type="ctrTitle" idx="3"/>
          </p:nvPr>
        </p:nvSpPr>
        <p:spPr>
          <a:xfrm>
            <a:off x="5520900" y="4313533"/>
            <a:ext cx="2910000" cy="11104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1200"/>
              <a:buNone/>
              <a:defRPr sz="2400">
                <a:solidFill>
                  <a:srgbClr val="333644"/>
                </a:solidFill>
                <a:latin typeface="Anton"/>
                <a:ea typeface="Anton"/>
                <a:cs typeface="Anton"/>
                <a:sym typeface="Anton"/>
              </a:defRPr>
            </a:lvl1pPr>
            <a:lvl2pPr lvl="1" rtl="0">
              <a:spcBef>
                <a:spcPts val="0"/>
              </a:spcBef>
              <a:spcAft>
                <a:spcPts val="0"/>
              </a:spcAft>
              <a:buClr>
                <a:srgbClr val="FFFFFF"/>
              </a:buClr>
              <a:buSzPts val="1200"/>
              <a:buNone/>
              <a:defRPr sz="1600">
                <a:solidFill>
                  <a:srgbClr val="FFFFFF"/>
                </a:solidFill>
              </a:defRPr>
            </a:lvl2pPr>
            <a:lvl3pPr lvl="2" rtl="0">
              <a:spcBef>
                <a:spcPts val="0"/>
              </a:spcBef>
              <a:spcAft>
                <a:spcPts val="0"/>
              </a:spcAft>
              <a:buClr>
                <a:srgbClr val="FFFFFF"/>
              </a:buClr>
              <a:buSzPts val="1200"/>
              <a:buNone/>
              <a:defRPr sz="1600">
                <a:solidFill>
                  <a:srgbClr val="FFFFFF"/>
                </a:solidFill>
              </a:defRPr>
            </a:lvl3pPr>
            <a:lvl4pPr lvl="3" rtl="0">
              <a:spcBef>
                <a:spcPts val="0"/>
              </a:spcBef>
              <a:spcAft>
                <a:spcPts val="0"/>
              </a:spcAft>
              <a:buClr>
                <a:srgbClr val="FFFFFF"/>
              </a:buClr>
              <a:buSzPts val="1200"/>
              <a:buNone/>
              <a:defRPr sz="1600">
                <a:solidFill>
                  <a:srgbClr val="FFFFFF"/>
                </a:solidFill>
              </a:defRPr>
            </a:lvl4pPr>
            <a:lvl5pPr lvl="4" rtl="0">
              <a:spcBef>
                <a:spcPts val="0"/>
              </a:spcBef>
              <a:spcAft>
                <a:spcPts val="0"/>
              </a:spcAft>
              <a:buClr>
                <a:srgbClr val="FFFFFF"/>
              </a:buClr>
              <a:buSzPts val="1200"/>
              <a:buNone/>
              <a:defRPr sz="1600">
                <a:solidFill>
                  <a:srgbClr val="FFFFFF"/>
                </a:solidFill>
              </a:defRPr>
            </a:lvl5pPr>
            <a:lvl6pPr lvl="5" rtl="0">
              <a:spcBef>
                <a:spcPts val="0"/>
              </a:spcBef>
              <a:spcAft>
                <a:spcPts val="0"/>
              </a:spcAft>
              <a:buClr>
                <a:srgbClr val="FFFFFF"/>
              </a:buClr>
              <a:buSzPts val="1200"/>
              <a:buNone/>
              <a:defRPr sz="1600">
                <a:solidFill>
                  <a:srgbClr val="FFFFFF"/>
                </a:solidFill>
              </a:defRPr>
            </a:lvl6pPr>
            <a:lvl7pPr lvl="6" rtl="0">
              <a:spcBef>
                <a:spcPts val="0"/>
              </a:spcBef>
              <a:spcAft>
                <a:spcPts val="0"/>
              </a:spcAft>
              <a:buClr>
                <a:srgbClr val="FFFFFF"/>
              </a:buClr>
              <a:buSzPts val="1200"/>
              <a:buNone/>
              <a:defRPr sz="1600">
                <a:solidFill>
                  <a:srgbClr val="FFFFFF"/>
                </a:solidFill>
              </a:defRPr>
            </a:lvl7pPr>
            <a:lvl8pPr lvl="7" rtl="0">
              <a:spcBef>
                <a:spcPts val="0"/>
              </a:spcBef>
              <a:spcAft>
                <a:spcPts val="0"/>
              </a:spcAft>
              <a:buClr>
                <a:srgbClr val="FFFFFF"/>
              </a:buClr>
              <a:buSzPts val="1200"/>
              <a:buNone/>
              <a:defRPr sz="1600">
                <a:solidFill>
                  <a:srgbClr val="FFFFFF"/>
                </a:solidFill>
              </a:defRPr>
            </a:lvl8pPr>
            <a:lvl9pPr lvl="8" rtl="0">
              <a:spcBef>
                <a:spcPts val="0"/>
              </a:spcBef>
              <a:spcAft>
                <a:spcPts val="0"/>
              </a:spcAft>
              <a:buClr>
                <a:srgbClr val="FFFFFF"/>
              </a:buClr>
              <a:buSzPts val="1200"/>
              <a:buNone/>
              <a:defRPr sz="1600">
                <a:solidFill>
                  <a:srgbClr val="FFFFFF"/>
                </a:solidFill>
              </a:defRPr>
            </a:lvl9pPr>
          </a:lstStyle>
          <a:p>
            <a:endParaRPr/>
          </a:p>
        </p:txBody>
      </p:sp>
      <p:sp>
        <p:nvSpPr>
          <p:cNvPr id="56" name="Google Shape;56;p12"/>
          <p:cNvSpPr txBox="1">
            <a:spLocks noGrp="1"/>
          </p:cNvSpPr>
          <p:nvPr>
            <p:ph type="subTitle" idx="4"/>
          </p:nvPr>
        </p:nvSpPr>
        <p:spPr>
          <a:xfrm>
            <a:off x="5520900" y="5314365"/>
            <a:ext cx="2910000" cy="83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000"/>
              <a:buNone/>
              <a:defRPr sz="1867">
                <a:solidFill>
                  <a:srgbClr val="333644"/>
                </a:solidFill>
                <a:latin typeface="Arvo"/>
                <a:ea typeface="Arvo"/>
                <a:cs typeface="Arvo"/>
                <a:sym typeface="Arvo"/>
              </a:defRPr>
            </a:lvl1pPr>
            <a:lvl2pPr lvl="1" rtl="0">
              <a:lnSpc>
                <a:spcPct val="100000"/>
              </a:lnSpc>
              <a:spcBef>
                <a:spcPts val="0"/>
              </a:spcBef>
              <a:spcAft>
                <a:spcPts val="0"/>
              </a:spcAft>
              <a:buClr>
                <a:srgbClr val="FFFFFF"/>
              </a:buClr>
              <a:buSzPts val="1000"/>
              <a:buNone/>
              <a:defRPr sz="1333">
                <a:solidFill>
                  <a:srgbClr val="FFFFFF"/>
                </a:solidFill>
              </a:defRPr>
            </a:lvl2pPr>
            <a:lvl3pPr lvl="2" rtl="0">
              <a:lnSpc>
                <a:spcPct val="100000"/>
              </a:lnSpc>
              <a:spcBef>
                <a:spcPts val="0"/>
              </a:spcBef>
              <a:spcAft>
                <a:spcPts val="0"/>
              </a:spcAft>
              <a:buClr>
                <a:srgbClr val="FFFFFF"/>
              </a:buClr>
              <a:buSzPts val="1000"/>
              <a:buNone/>
              <a:defRPr sz="1333">
                <a:solidFill>
                  <a:srgbClr val="FFFFFF"/>
                </a:solidFill>
              </a:defRPr>
            </a:lvl3pPr>
            <a:lvl4pPr lvl="3" rtl="0">
              <a:lnSpc>
                <a:spcPct val="100000"/>
              </a:lnSpc>
              <a:spcBef>
                <a:spcPts val="0"/>
              </a:spcBef>
              <a:spcAft>
                <a:spcPts val="0"/>
              </a:spcAft>
              <a:buClr>
                <a:srgbClr val="FFFFFF"/>
              </a:buClr>
              <a:buSzPts val="1000"/>
              <a:buNone/>
              <a:defRPr sz="1333">
                <a:solidFill>
                  <a:srgbClr val="FFFFFF"/>
                </a:solidFill>
              </a:defRPr>
            </a:lvl4pPr>
            <a:lvl5pPr lvl="4" rtl="0">
              <a:lnSpc>
                <a:spcPct val="100000"/>
              </a:lnSpc>
              <a:spcBef>
                <a:spcPts val="0"/>
              </a:spcBef>
              <a:spcAft>
                <a:spcPts val="0"/>
              </a:spcAft>
              <a:buClr>
                <a:srgbClr val="FFFFFF"/>
              </a:buClr>
              <a:buSzPts val="1000"/>
              <a:buNone/>
              <a:defRPr sz="1333">
                <a:solidFill>
                  <a:srgbClr val="FFFFFF"/>
                </a:solidFill>
              </a:defRPr>
            </a:lvl5pPr>
            <a:lvl6pPr lvl="5" rtl="0">
              <a:lnSpc>
                <a:spcPct val="100000"/>
              </a:lnSpc>
              <a:spcBef>
                <a:spcPts val="0"/>
              </a:spcBef>
              <a:spcAft>
                <a:spcPts val="0"/>
              </a:spcAft>
              <a:buClr>
                <a:srgbClr val="FFFFFF"/>
              </a:buClr>
              <a:buSzPts val="1000"/>
              <a:buNone/>
              <a:defRPr sz="1333">
                <a:solidFill>
                  <a:srgbClr val="FFFFFF"/>
                </a:solidFill>
              </a:defRPr>
            </a:lvl6pPr>
            <a:lvl7pPr lvl="6" rtl="0">
              <a:lnSpc>
                <a:spcPct val="100000"/>
              </a:lnSpc>
              <a:spcBef>
                <a:spcPts val="0"/>
              </a:spcBef>
              <a:spcAft>
                <a:spcPts val="0"/>
              </a:spcAft>
              <a:buClr>
                <a:srgbClr val="FFFFFF"/>
              </a:buClr>
              <a:buSzPts val="1000"/>
              <a:buNone/>
              <a:defRPr sz="1333">
                <a:solidFill>
                  <a:srgbClr val="FFFFFF"/>
                </a:solidFill>
              </a:defRPr>
            </a:lvl7pPr>
            <a:lvl8pPr lvl="7" rtl="0">
              <a:lnSpc>
                <a:spcPct val="100000"/>
              </a:lnSpc>
              <a:spcBef>
                <a:spcPts val="0"/>
              </a:spcBef>
              <a:spcAft>
                <a:spcPts val="0"/>
              </a:spcAft>
              <a:buClr>
                <a:srgbClr val="FFFFFF"/>
              </a:buClr>
              <a:buSzPts val="1000"/>
              <a:buNone/>
              <a:defRPr sz="1333">
                <a:solidFill>
                  <a:srgbClr val="FFFFFF"/>
                </a:solidFill>
              </a:defRPr>
            </a:lvl8pPr>
            <a:lvl9pPr lvl="8" rtl="0">
              <a:lnSpc>
                <a:spcPct val="100000"/>
              </a:lnSpc>
              <a:spcBef>
                <a:spcPts val="0"/>
              </a:spcBef>
              <a:spcAft>
                <a:spcPts val="0"/>
              </a:spcAft>
              <a:buClr>
                <a:srgbClr val="FFFFFF"/>
              </a:buClr>
              <a:buSzPts val="1000"/>
              <a:buNone/>
              <a:defRPr sz="1333">
                <a:solidFill>
                  <a:srgbClr val="FFFFFF"/>
                </a:solidFill>
              </a:defRPr>
            </a:lvl9pPr>
          </a:lstStyle>
          <a:p>
            <a:endParaRPr/>
          </a:p>
        </p:txBody>
      </p:sp>
      <p:sp>
        <p:nvSpPr>
          <p:cNvPr id="57" name="Google Shape;57;p12"/>
          <p:cNvSpPr txBox="1">
            <a:spLocks noGrp="1"/>
          </p:cNvSpPr>
          <p:nvPr>
            <p:ph type="title" idx="5" hasCustomPrompt="1"/>
          </p:nvPr>
        </p:nvSpPr>
        <p:spPr>
          <a:xfrm>
            <a:off x="5520900" y="3801696"/>
            <a:ext cx="2910000" cy="7704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4800"/>
              <a:buNone/>
              <a:defRPr sz="3867">
                <a:solidFill>
                  <a:srgbClr val="F09800"/>
                </a:solidFill>
                <a:latin typeface="Anton"/>
                <a:ea typeface="Anton"/>
                <a:cs typeface="Anton"/>
                <a:sym typeface="Anton"/>
              </a:defRPr>
            </a:lvl1pPr>
            <a:lvl2pPr lvl="1"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9pPr>
          </a:lstStyle>
          <a:p>
            <a:r>
              <a:t>xx%</a:t>
            </a:r>
          </a:p>
        </p:txBody>
      </p:sp>
      <p:sp>
        <p:nvSpPr>
          <p:cNvPr id="58" name="Google Shape;58;p12"/>
          <p:cNvSpPr txBox="1">
            <a:spLocks noGrp="1"/>
          </p:cNvSpPr>
          <p:nvPr>
            <p:ph type="ctrTitle" idx="6"/>
          </p:nvPr>
        </p:nvSpPr>
        <p:spPr>
          <a:xfrm>
            <a:off x="724225" y="1228233"/>
            <a:ext cx="2910000" cy="11104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1200"/>
              <a:buNone/>
              <a:defRPr sz="2400">
                <a:solidFill>
                  <a:srgbClr val="333644"/>
                </a:solidFill>
                <a:latin typeface="Anton"/>
                <a:ea typeface="Anton"/>
                <a:cs typeface="Anton"/>
                <a:sym typeface="Anton"/>
              </a:defRPr>
            </a:lvl1pPr>
            <a:lvl2pPr lvl="1" rtl="0">
              <a:spcBef>
                <a:spcPts val="0"/>
              </a:spcBef>
              <a:spcAft>
                <a:spcPts val="0"/>
              </a:spcAft>
              <a:buClr>
                <a:srgbClr val="FFFFFF"/>
              </a:buClr>
              <a:buSzPts val="1200"/>
              <a:buNone/>
              <a:defRPr sz="1600">
                <a:solidFill>
                  <a:srgbClr val="FFFFFF"/>
                </a:solidFill>
              </a:defRPr>
            </a:lvl2pPr>
            <a:lvl3pPr lvl="2" rtl="0">
              <a:spcBef>
                <a:spcPts val="0"/>
              </a:spcBef>
              <a:spcAft>
                <a:spcPts val="0"/>
              </a:spcAft>
              <a:buClr>
                <a:srgbClr val="FFFFFF"/>
              </a:buClr>
              <a:buSzPts val="1200"/>
              <a:buNone/>
              <a:defRPr sz="1600">
                <a:solidFill>
                  <a:srgbClr val="FFFFFF"/>
                </a:solidFill>
              </a:defRPr>
            </a:lvl3pPr>
            <a:lvl4pPr lvl="3" rtl="0">
              <a:spcBef>
                <a:spcPts val="0"/>
              </a:spcBef>
              <a:spcAft>
                <a:spcPts val="0"/>
              </a:spcAft>
              <a:buClr>
                <a:srgbClr val="FFFFFF"/>
              </a:buClr>
              <a:buSzPts val="1200"/>
              <a:buNone/>
              <a:defRPr sz="1600">
                <a:solidFill>
                  <a:srgbClr val="FFFFFF"/>
                </a:solidFill>
              </a:defRPr>
            </a:lvl4pPr>
            <a:lvl5pPr lvl="4" rtl="0">
              <a:spcBef>
                <a:spcPts val="0"/>
              </a:spcBef>
              <a:spcAft>
                <a:spcPts val="0"/>
              </a:spcAft>
              <a:buClr>
                <a:srgbClr val="FFFFFF"/>
              </a:buClr>
              <a:buSzPts val="1200"/>
              <a:buNone/>
              <a:defRPr sz="1600">
                <a:solidFill>
                  <a:srgbClr val="FFFFFF"/>
                </a:solidFill>
              </a:defRPr>
            </a:lvl5pPr>
            <a:lvl6pPr lvl="5" rtl="0">
              <a:spcBef>
                <a:spcPts val="0"/>
              </a:spcBef>
              <a:spcAft>
                <a:spcPts val="0"/>
              </a:spcAft>
              <a:buClr>
                <a:srgbClr val="FFFFFF"/>
              </a:buClr>
              <a:buSzPts val="1200"/>
              <a:buNone/>
              <a:defRPr sz="1600">
                <a:solidFill>
                  <a:srgbClr val="FFFFFF"/>
                </a:solidFill>
              </a:defRPr>
            </a:lvl6pPr>
            <a:lvl7pPr lvl="6" rtl="0">
              <a:spcBef>
                <a:spcPts val="0"/>
              </a:spcBef>
              <a:spcAft>
                <a:spcPts val="0"/>
              </a:spcAft>
              <a:buClr>
                <a:srgbClr val="FFFFFF"/>
              </a:buClr>
              <a:buSzPts val="1200"/>
              <a:buNone/>
              <a:defRPr sz="1600">
                <a:solidFill>
                  <a:srgbClr val="FFFFFF"/>
                </a:solidFill>
              </a:defRPr>
            </a:lvl7pPr>
            <a:lvl8pPr lvl="7" rtl="0">
              <a:spcBef>
                <a:spcPts val="0"/>
              </a:spcBef>
              <a:spcAft>
                <a:spcPts val="0"/>
              </a:spcAft>
              <a:buClr>
                <a:srgbClr val="FFFFFF"/>
              </a:buClr>
              <a:buSzPts val="1200"/>
              <a:buNone/>
              <a:defRPr sz="1600">
                <a:solidFill>
                  <a:srgbClr val="FFFFFF"/>
                </a:solidFill>
              </a:defRPr>
            </a:lvl8pPr>
            <a:lvl9pPr lvl="8" rtl="0">
              <a:spcBef>
                <a:spcPts val="0"/>
              </a:spcBef>
              <a:spcAft>
                <a:spcPts val="0"/>
              </a:spcAft>
              <a:buClr>
                <a:srgbClr val="FFFFFF"/>
              </a:buClr>
              <a:buSzPts val="1200"/>
              <a:buNone/>
              <a:defRPr sz="1600">
                <a:solidFill>
                  <a:srgbClr val="FFFFFF"/>
                </a:solidFill>
              </a:defRPr>
            </a:lvl9pPr>
          </a:lstStyle>
          <a:p>
            <a:endParaRPr/>
          </a:p>
        </p:txBody>
      </p:sp>
      <p:sp>
        <p:nvSpPr>
          <p:cNvPr id="59" name="Google Shape;59;p12"/>
          <p:cNvSpPr txBox="1">
            <a:spLocks noGrp="1"/>
          </p:cNvSpPr>
          <p:nvPr>
            <p:ph type="subTitle" idx="7"/>
          </p:nvPr>
        </p:nvSpPr>
        <p:spPr>
          <a:xfrm>
            <a:off x="724226" y="2229025"/>
            <a:ext cx="2910000" cy="83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000"/>
              <a:buNone/>
              <a:defRPr sz="1867">
                <a:solidFill>
                  <a:srgbClr val="333644"/>
                </a:solidFill>
                <a:latin typeface="Arvo"/>
                <a:ea typeface="Arvo"/>
                <a:cs typeface="Arvo"/>
                <a:sym typeface="Arvo"/>
              </a:defRPr>
            </a:lvl1pPr>
            <a:lvl2pPr lvl="1" rtl="0">
              <a:lnSpc>
                <a:spcPct val="100000"/>
              </a:lnSpc>
              <a:spcBef>
                <a:spcPts val="0"/>
              </a:spcBef>
              <a:spcAft>
                <a:spcPts val="0"/>
              </a:spcAft>
              <a:buClr>
                <a:srgbClr val="FFFFFF"/>
              </a:buClr>
              <a:buSzPts val="1000"/>
              <a:buNone/>
              <a:defRPr sz="1333">
                <a:solidFill>
                  <a:srgbClr val="FFFFFF"/>
                </a:solidFill>
              </a:defRPr>
            </a:lvl2pPr>
            <a:lvl3pPr lvl="2" rtl="0">
              <a:lnSpc>
                <a:spcPct val="100000"/>
              </a:lnSpc>
              <a:spcBef>
                <a:spcPts val="0"/>
              </a:spcBef>
              <a:spcAft>
                <a:spcPts val="0"/>
              </a:spcAft>
              <a:buClr>
                <a:srgbClr val="FFFFFF"/>
              </a:buClr>
              <a:buSzPts val="1000"/>
              <a:buNone/>
              <a:defRPr sz="1333">
                <a:solidFill>
                  <a:srgbClr val="FFFFFF"/>
                </a:solidFill>
              </a:defRPr>
            </a:lvl3pPr>
            <a:lvl4pPr lvl="3" rtl="0">
              <a:lnSpc>
                <a:spcPct val="100000"/>
              </a:lnSpc>
              <a:spcBef>
                <a:spcPts val="0"/>
              </a:spcBef>
              <a:spcAft>
                <a:spcPts val="0"/>
              </a:spcAft>
              <a:buClr>
                <a:srgbClr val="FFFFFF"/>
              </a:buClr>
              <a:buSzPts val="1000"/>
              <a:buNone/>
              <a:defRPr sz="1333">
                <a:solidFill>
                  <a:srgbClr val="FFFFFF"/>
                </a:solidFill>
              </a:defRPr>
            </a:lvl4pPr>
            <a:lvl5pPr lvl="4" rtl="0">
              <a:lnSpc>
                <a:spcPct val="100000"/>
              </a:lnSpc>
              <a:spcBef>
                <a:spcPts val="0"/>
              </a:spcBef>
              <a:spcAft>
                <a:spcPts val="0"/>
              </a:spcAft>
              <a:buClr>
                <a:srgbClr val="FFFFFF"/>
              </a:buClr>
              <a:buSzPts val="1000"/>
              <a:buNone/>
              <a:defRPr sz="1333">
                <a:solidFill>
                  <a:srgbClr val="FFFFFF"/>
                </a:solidFill>
              </a:defRPr>
            </a:lvl5pPr>
            <a:lvl6pPr lvl="5" rtl="0">
              <a:lnSpc>
                <a:spcPct val="100000"/>
              </a:lnSpc>
              <a:spcBef>
                <a:spcPts val="0"/>
              </a:spcBef>
              <a:spcAft>
                <a:spcPts val="0"/>
              </a:spcAft>
              <a:buClr>
                <a:srgbClr val="FFFFFF"/>
              </a:buClr>
              <a:buSzPts val="1000"/>
              <a:buNone/>
              <a:defRPr sz="1333">
                <a:solidFill>
                  <a:srgbClr val="FFFFFF"/>
                </a:solidFill>
              </a:defRPr>
            </a:lvl6pPr>
            <a:lvl7pPr lvl="6" rtl="0">
              <a:lnSpc>
                <a:spcPct val="100000"/>
              </a:lnSpc>
              <a:spcBef>
                <a:spcPts val="0"/>
              </a:spcBef>
              <a:spcAft>
                <a:spcPts val="0"/>
              </a:spcAft>
              <a:buClr>
                <a:srgbClr val="FFFFFF"/>
              </a:buClr>
              <a:buSzPts val="1000"/>
              <a:buNone/>
              <a:defRPr sz="1333">
                <a:solidFill>
                  <a:srgbClr val="FFFFFF"/>
                </a:solidFill>
              </a:defRPr>
            </a:lvl7pPr>
            <a:lvl8pPr lvl="7" rtl="0">
              <a:lnSpc>
                <a:spcPct val="100000"/>
              </a:lnSpc>
              <a:spcBef>
                <a:spcPts val="0"/>
              </a:spcBef>
              <a:spcAft>
                <a:spcPts val="0"/>
              </a:spcAft>
              <a:buClr>
                <a:srgbClr val="FFFFFF"/>
              </a:buClr>
              <a:buSzPts val="1000"/>
              <a:buNone/>
              <a:defRPr sz="1333">
                <a:solidFill>
                  <a:srgbClr val="FFFFFF"/>
                </a:solidFill>
              </a:defRPr>
            </a:lvl8pPr>
            <a:lvl9pPr lvl="8" rtl="0">
              <a:lnSpc>
                <a:spcPct val="100000"/>
              </a:lnSpc>
              <a:spcBef>
                <a:spcPts val="0"/>
              </a:spcBef>
              <a:spcAft>
                <a:spcPts val="0"/>
              </a:spcAft>
              <a:buClr>
                <a:srgbClr val="FFFFFF"/>
              </a:buClr>
              <a:buSzPts val="1000"/>
              <a:buNone/>
              <a:defRPr sz="1333">
                <a:solidFill>
                  <a:srgbClr val="FFFFFF"/>
                </a:solidFill>
              </a:defRPr>
            </a:lvl9pPr>
          </a:lstStyle>
          <a:p>
            <a:endParaRPr/>
          </a:p>
        </p:txBody>
      </p:sp>
      <p:sp>
        <p:nvSpPr>
          <p:cNvPr id="60" name="Google Shape;60;p12"/>
          <p:cNvSpPr txBox="1">
            <a:spLocks noGrp="1"/>
          </p:cNvSpPr>
          <p:nvPr>
            <p:ph type="title" idx="8" hasCustomPrompt="1"/>
          </p:nvPr>
        </p:nvSpPr>
        <p:spPr>
          <a:xfrm>
            <a:off x="724226" y="716367"/>
            <a:ext cx="2910000" cy="7704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4800"/>
              <a:buNone/>
              <a:defRPr sz="3867">
                <a:solidFill>
                  <a:srgbClr val="F09800"/>
                </a:solidFill>
                <a:latin typeface="Anton"/>
                <a:ea typeface="Anton"/>
                <a:cs typeface="Anton"/>
                <a:sym typeface="Anton"/>
              </a:defRPr>
            </a:lvl1pPr>
            <a:lvl2pPr lvl="1"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9pPr>
          </a:lstStyle>
          <a:p>
            <a:r>
              <a:t>xx%</a:t>
            </a:r>
          </a:p>
        </p:txBody>
      </p:sp>
      <p:sp>
        <p:nvSpPr>
          <p:cNvPr id="61" name="Google Shape;61;p12"/>
          <p:cNvSpPr txBox="1">
            <a:spLocks noGrp="1"/>
          </p:cNvSpPr>
          <p:nvPr>
            <p:ph type="ctrTitle" idx="9"/>
          </p:nvPr>
        </p:nvSpPr>
        <p:spPr>
          <a:xfrm>
            <a:off x="5520900" y="1228209"/>
            <a:ext cx="2910000" cy="11104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1200"/>
              <a:buNone/>
              <a:defRPr sz="2400">
                <a:solidFill>
                  <a:srgbClr val="333644"/>
                </a:solidFill>
                <a:latin typeface="Anton"/>
                <a:ea typeface="Anton"/>
                <a:cs typeface="Anton"/>
                <a:sym typeface="Anton"/>
              </a:defRPr>
            </a:lvl1pPr>
            <a:lvl2pPr lvl="1" rtl="0">
              <a:spcBef>
                <a:spcPts val="0"/>
              </a:spcBef>
              <a:spcAft>
                <a:spcPts val="0"/>
              </a:spcAft>
              <a:buClr>
                <a:srgbClr val="FFFFFF"/>
              </a:buClr>
              <a:buSzPts val="1200"/>
              <a:buNone/>
              <a:defRPr sz="1600">
                <a:solidFill>
                  <a:srgbClr val="FFFFFF"/>
                </a:solidFill>
              </a:defRPr>
            </a:lvl2pPr>
            <a:lvl3pPr lvl="2" rtl="0">
              <a:spcBef>
                <a:spcPts val="0"/>
              </a:spcBef>
              <a:spcAft>
                <a:spcPts val="0"/>
              </a:spcAft>
              <a:buClr>
                <a:srgbClr val="FFFFFF"/>
              </a:buClr>
              <a:buSzPts val="1200"/>
              <a:buNone/>
              <a:defRPr sz="1600">
                <a:solidFill>
                  <a:srgbClr val="FFFFFF"/>
                </a:solidFill>
              </a:defRPr>
            </a:lvl3pPr>
            <a:lvl4pPr lvl="3" rtl="0">
              <a:spcBef>
                <a:spcPts val="0"/>
              </a:spcBef>
              <a:spcAft>
                <a:spcPts val="0"/>
              </a:spcAft>
              <a:buClr>
                <a:srgbClr val="FFFFFF"/>
              </a:buClr>
              <a:buSzPts val="1200"/>
              <a:buNone/>
              <a:defRPr sz="1600">
                <a:solidFill>
                  <a:srgbClr val="FFFFFF"/>
                </a:solidFill>
              </a:defRPr>
            </a:lvl4pPr>
            <a:lvl5pPr lvl="4" rtl="0">
              <a:spcBef>
                <a:spcPts val="0"/>
              </a:spcBef>
              <a:spcAft>
                <a:spcPts val="0"/>
              </a:spcAft>
              <a:buClr>
                <a:srgbClr val="FFFFFF"/>
              </a:buClr>
              <a:buSzPts val="1200"/>
              <a:buNone/>
              <a:defRPr sz="1600">
                <a:solidFill>
                  <a:srgbClr val="FFFFFF"/>
                </a:solidFill>
              </a:defRPr>
            </a:lvl5pPr>
            <a:lvl6pPr lvl="5" rtl="0">
              <a:spcBef>
                <a:spcPts val="0"/>
              </a:spcBef>
              <a:spcAft>
                <a:spcPts val="0"/>
              </a:spcAft>
              <a:buClr>
                <a:srgbClr val="FFFFFF"/>
              </a:buClr>
              <a:buSzPts val="1200"/>
              <a:buNone/>
              <a:defRPr sz="1600">
                <a:solidFill>
                  <a:srgbClr val="FFFFFF"/>
                </a:solidFill>
              </a:defRPr>
            </a:lvl6pPr>
            <a:lvl7pPr lvl="6" rtl="0">
              <a:spcBef>
                <a:spcPts val="0"/>
              </a:spcBef>
              <a:spcAft>
                <a:spcPts val="0"/>
              </a:spcAft>
              <a:buClr>
                <a:srgbClr val="FFFFFF"/>
              </a:buClr>
              <a:buSzPts val="1200"/>
              <a:buNone/>
              <a:defRPr sz="1600">
                <a:solidFill>
                  <a:srgbClr val="FFFFFF"/>
                </a:solidFill>
              </a:defRPr>
            </a:lvl7pPr>
            <a:lvl8pPr lvl="7" rtl="0">
              <a:spcBef>
                <a:spcPts val="0"/>
              </a:spcBef>
              <a:spcAft>
                <a:spcPts val="0"/>
              </a:spcAft>
              <a:buClr>
                <a:srgbClr val="FFFFFF"/>
              </a:buClr>
              <a:buSzPts val="1200"/>
              <a:buNone/>
              <a:defRPr sz="1600">
                <a:solidFill>
                  <a:srgbClr val="FFFFFF"/>
                </a:solidFill>
              </a:defRPr>
            </a:lvl8pPr>
            <a:lvl9pPr lvl="8" rtl="0">
              <a:spcBef>
                <a:spcPts val="0"/>
              </a:spcBef>
              <a:spcAft>
                <a:spcPts val="0"/>
              </a:spcAft>
              <a:buClr>
                <a:srgbClr val="FFFFFF"/>
              </a:buClr>
              <a:buSzPts val="1200"/>
              <a:buNone/>
              <a:defRPr sz="1600">
                <a:solidFill>
                  <a:srgbClr val="FFFFFF"/>
                </a:solidFill>
              </a:defRPr>
            </a:lvl9pPr>
          </a:lstStyle>
          <a:p>
            <a:endParaRPr/>
          </a:p>
        </p:txBody>
      </p:sp>
      <p:sp>
        <p:nvSpPr>
          <p:cNvPr id="62" name="Google Shape;62;p12"/>
          <p:cNvSpPr txBox="1">
            <a:spLocks noGrp="1"/>
          </p:cNvSpPr>
          <p:nvPr>
            <p:ph type="subTitle" idx="13"/>
          </p:nvPr>
        </p:nvSpPr>
        <p:spPr>
          <a:xfrm>
            <a:off x="5520903" y="2229025"/>
            <a:ext cx="2910000" cy="83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000"/>
              <a:buNone/>
              <a:defRPr sz="1867">
                <a:solidFill>
                  <a:srgbClr val="333644"/>
                </a:solidFill>
                <a:latin typeface="Arvo"/>
                <a:ea typeface="Arvo"/>
                <a:cs typeface="Arvo"/>
                <a:sym typeface="Arvo"/>
              </a:defRPr>
            </a:lvl1pPr>
            <a:lvl2pPr lvl="1" rtl="0">
              <a:lnSpc>
                <a:spcPct val="100000"/>
              </a:lnSpc>
              <a:spcBef>
                <a:spcPts val="0"/>
              </a:spcBef>
              <a:spcAft>
                <a:spcPts val="0"/>
              </a:spcAft>
              <a:buClr>
                <a:srgbClr val="FFFFFF"/>
              </a:buClr>
              <a:buSzPts val="1000"/>
              <a:buNone/>
              <a:defRPr sz="1333">
                <a:solidFill>
                  <a:srgbClr val="FFFFFF"/>
                </a:solidFill>
              </a:defRPr>
            </a:lvl2pPr>
            <a:lvl3pPr lvl="2" rtl="0">
              <a:lnSpc>
                <a:spcPct val="100000"/>
              </a:lnSpc>
              <a:spcBef>
                <a:spcPts val="0"/>
              </a:spcBef>
              <a:spcAft>
                <a:spcPts val="0"/>
              </a:spcAft>
              <a:buClr>
                <a:srgbClr val="FFFFFF"/>
              </a:buClr>
              <a:buSzPts val="1000"/>
              <a:buNone/>
              <a:defRPr sz="1333">
                <a:solidFill>
                  <a:srgbClr val="FFFFFF"/>
                </a:solidFill>
              </a:defRPr>
            </a:lvl3pPr>
            <a:lvl4pPr lvl="3" rtl="0">
              <a:lnSpc>
                <a:spcPct val="100000"/>
              </a:lnSpc>
              <a:spcBef>
                <a:spcPts val="0"/>
              </a:spcBef>
              <a:spcAft>
                <a:spcPts val="0"/>
              </a:spcAft>
              <a:buClr>
                <a:srgbClr val="FFFFFF"/>
              </a:buClr>
              <a:buSzPts val="1000"/>
              <a:buNone/>
              <a:defRPr sz="1333">
                <a:solidFill>
                  <a:srgbClr val="FFFFFF"/>
                </a:solidFill>
              </a:defRPr>
            </a:lvl4pPr>
            <a:lvl5pPr lvl="4" rtl="0">
              <a:lnSpc>
                <a:spcPct val="100000"/>
              </a:lnSpc>
              <a:spcBef>
                <a:spcPts val="0"/>
              </a:spcBef>
              <a:spcAft>
                <a:spcPts val="0"/>
              </a:spcAft>
              <a:buClr>
                <a:srgbClr val="FFFFFF"/>
              </a:buClr>
              <a:buSzPts val="1000"/>
              <a:buNone/>
              <a:defRPr sz="1333">
                <a:solidFill>
                  <a:srgbClr val="FFFFFF"/>
                </a:solidFill>
              </a:defRPr>
            </a:lvl5pPr>
            <a:lvl6pPr lvl="5" rtl="0">
              <a:lnSpc>
                <a:spcPct val="100000"/>
              </a:lnSpc>
              <a:spcBef>
                <a:spcPts val="0"/>
              </a:spcBef>
              <a:spcAft>
                <a:spcPts val="0"/>
              </a:spcAft>
              <a:buClr>
                <a:srgbClr val="FFFFFF"/>
              </a:buClr>
              <a:buSzPts val="1000"/>
              <a:buNone/>
              <a:defRPr sz="1333">
                <a:solidFill>
                  <a:srgbClr val="FFFFFF"/>
                </a:solidFill>
              </a:defRPr>
            </a:lvl6pPr>
            <a:lvl7pPr lvl="6" rtl="0">
              <a:lnSpc>
                <a:spcPct val="100000"/>
              </a:lnSpc>
              <a:spcBef>
                <a:spcPts val="0"/>
              </a:spcBef>
              <a:spcAft>
                <a:spcPts val="0"/>
              </a:spcAft>
              <a:buClr>
                <a:srgbClr val="FFFFFF"/>
              </a:buClr>
              <a:buSzPts val="1000"/>
              <a:buNone/>
              <a:defRPr sz="1333">
                <a:solidFill>
                  <a:srgbClr val="FFFFFF"/>
                </a:solidFill>
              </a:defRPr>
            </a:lvl7pPr>
            <a:lvl8pPr lvl="7" rtl="0">
              <a:lnSpc>
                <a:spcPct val="100000"/>
              </a:lnSpc>
              <a:spcBef>
                <a:spcPts val="0"/>
              </a:spcBef>
              <a:spcAft>
                <a:spcPts val="0"/>
              </a:spcAft>
              <a:buClr>
                <a:srgbClr val="FFFFFF"/>
              </a:buClr>
              <a:buSzPts val="1000"/>
              <a:buNone/>
              <a:defRPr sz="1333">
                <a:solidFill>
                  <a:srgbClr val="FFFFFF"/>
                </a:solidFill>
              </a:defRPr>
            </a:lvl8pPr>
            <a:lvl9pPr lvl="8" rtl="0">
              <a:lnSpc>
                <a:spcPct val="100000"/>
              </a:lnSpc>
              <a:spcBef>
                <a:spcPts val="0"/>
              </a:spcBef>
              <a:spcAft>
                <a:spcPts val="0"/>
              </a:spcAft>
              <a:buClr>
                <a:srgbClr val="FFFFFF"/>
              </a:buClr>
              <a:buSzPts val="1000"/>
              <a:buNone/>
              <a:defRPr sz="1333">
                <a:solidFill>
                  <a:srgbClr val="FFFFFF"/>
                </a:solidFill>
              </a:defRPr>
            </a:lvl9pPr>
          </a:lstStyle>
          <a:p>
            <a:endParaRPr/>
          </a:p>
        </p:txBody>
      </p:sp>
      <p:sp>
        <p:nvSpPr>
          <p:cNvPr id="63" name="Google Shape;63;p12"/>
          <p:cNvSpPr txBox="1">
            <a:spLocks noGrp="1"/>
          </p:cNvSpPr>
          <p:nvPr>
            <p:ph type="title" idx="14" hasCustomPrompt="1"/>
          </p:nvPr>
        </p:nvSpPr>
        <p:spPr>
          <a:xfrm>
            <a:off x="5520900" y="716367"/>
            <a:ext cx="2910000" cy="7704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4800"/>
              <a:buNone/>
              <a:defRPr sz="3867">
                <a:solidFill>
                  <a:srgbClr val="F09800"/>
                </a:solidFill>
                <a:latin typeface="Anton"/>
                <a:ea typeface="Anton"/>
                <a:cs typeface="Anton"/>
                <a:sym typeface="Anton"/>
              </a:defRPr>
            </a:lvl1pPr>
            <a:lvl2pPr lvl="1"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2414930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aw Center by Slidesgo" preserve="1">
  <p:cSld name="Law Center by Slidesgo">
    <p:bg>
      <p:bgPr>
        <a:solidFill>
          <a:schemeClr val="accent5"/>
        </a:solidFill>
        <a:effectLst/>
      </p:bgPr>
    </p:bg>
    <p:spTree>
      <p:nvGrpSpPr>
        <p:cNvPr id="1" name="Shape 64"/>
        <p:cNvGrpSpPr/>
        <p:nvPr/>
      </p:nvGrpSpPr>
      <p:grpSpPr>
        <a:xfrm>
          <a:off x="0" y="0"/>
          <a:ext cx="0" cy="0"/>
          <a:chOff x="0" y="0"/>
          <a:chExt cx="0" cy="0"/>
        </a:xfrm>
      </p:grpSpPr>
      <p:sp>
        <p:nvSpPr>
          <p:cNvPr id="65" name="Google Shape;65;p13"/>
          <p:cNvSpPr/>
          <p:nvPr/>
        </p:nvSpPr>
        <p:spPr>
          <a:xfrm rot="10800000" flipH="1">
            <a:off x="4841850" y="-5736200"/>
            <a:ext cx="8604300" cy="11472400"/>
          </a:xfrm>
          <a:prstGeom prst="pie">
            <a:avLst>
              <a:gd name="adj1" fmla="val 10799952"/>
              <a:gd name="adj2" fmla="val 16200000"/>
            </a:avLst>
          </a:prstGeom>
          <a:solidFill>
            <a:srgbClr val="3C3F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13"/>
          <p:cNvSpPr/>
          <p:nvPr/>
        </p:nvSpPr>
        <p:spPr>
          <a:xfrm>
            <a:off x="558378" y="3090037"/>
            <a:ext cx="2258939" cy="3011947"/>
          </a:xfrm>
          <a:custGeom>
            <a:avLst/>
            <a:gdLst/>
            <a:ahLst/>
            <a:cxnLst/>
            <a:rect l="l" t="t" r="r" b="b"/>
            <a:pathLst>
              <a:path w="107173" h="107174" extrusionOk="0">
                <a:moveTo>
                  <a:pt x="53587" y="1"/>
                </a:moveTo>
                <a:cubicBezTo>
                  <a:pt x="23992" y="1"/>
                  <a:pt x="1" y="23992"/>
                  <a:pt x="1" y="53587"/>
                </a:cubicBezTo>
                <a:cubicBezTo>
                  <a:pt x="1" y="83182"/>
                  <a:pt x="23992" y="107174"/>
                  <a:pt x="53587" y="107174"/>
                </a:cubicBezTo>
                <a:cubicBezTo>
                  <a:pt x="83181" y="107174"/>
                  <a:pt x="107173" y="83182"/>
                  <a:pt x="107173" y="53587"/>
                </a:cubicBezTo>
                <a:cubicBezTo>
                  <a:pt x="107173" y="23992"/>
                  <a:pt x="83181" y="1"/>
                  <a:pt x="53587" y="1"/>
                </a:cubicBezTo>
                <a:close/>
              </a:path>
            </a:pathLst>
          </a:custGeom>
          <a:solidFill>
            <a:srgbClr val="3C3F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13"/>
          <p:cNvSpPr txBox="1">
            <a:spLocks noGrp="1"/>
          </p:cNvSpPr>
          <p:nvPr>
            <p:ph type="ctrTitle"/>
          </p:nvPr>
        </p:nvSpPr>
        <p:spPr>
          <a:xfrm>
            <a:off x="2021100" y="5444116"/>
            <a:ext cx="5101800" cy="731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1600"/>
              <a:buNone/>
              <a:defRPr sz="3067">
                <a:solidFill>
                  <a:schemeClr val="dk1"/>
                </a:solidFill>
                <a:latin typeface="Anton"/>
                <a:ea typeface="Anton"/>
                <a:cs typeface="Anton"/>
                <a:sym typeface="Anton"/>
              </a:defRPr>
            </a:lvl1pPr>
            <a:lvl2pPr lvl="1" algn="r" rtl="0">
              <a:spcBef>
                <a:spcPts val="0"/>
              </a:spcBef>
              <a:spcAft>
                <a:spcPts val="0"/>
              </a:spcAft>
              <a:buClr>
                <a:srgbClr val="000000"/>
              </a:buClr>
              <a:buSzPts val="1600"/>
              <a:buNone/>
              <a:defRPr sz="2133">
                <a:solidFill>
                  <a:srgbClr val="000000"/>
                </a:solidFill>
              </a:defRPr>
            </a:lvl2pPr>
            <a:lvl3pPr lvl="2" algn="r" rtl="0">
              <a:spcBef>
                <a:spcPts val="0"/>
              </a:spcBef>
              <a:spcAft>
                <a:spcPts val="0"/>
              </a:spcAft>
              <a:buClr>
                <a:srgbClr val="000000"/>
              </a:buClr>
              <a:buSzPts val="1600"/>
              <a:buNone/>
              <a:defRPr sz="2133">
                <a:solidFill>
                  <a:srgbClr val="000000"/>
                </a:solidFill>
              </a:defRPr>
            </a:lvl3pPr>
            <a:lvl4pPr lvl="3" algn="r" rtl="0">
              <a:spcBef>
                <a:spcPts val="0"/>
              </a:spcBef>
              <a:spcAft>
                <a:spcPts val="0"/>
              </a:spcAft>
              <a:buClr>
                <a:srgbClr val="000000"/>
              </a:buClr>
              <a:buSzPts val="1600"/>
              <a:buNone/>
              <a:defRPr sz="2133">
                <a:solidFill>
                  <a:srgbClr val="000000"/>
                </a:solidFill>
              </a:defRPr>
            </a:lvl4pPr>
            <a:lvl5pPr lvl="4" algn="r" rtl="0">
              <a:spcBef>
                <a:spcPts val="0"/>
              </a:spcBef>
              <a:spcAft>
                <a:spcPts val="0"/>
              </a:spcAft>
              <a:buClr>
                <a:srgbClr val="000000"/>
              </a:buClr>
              <a:buSzPts val="1600"/>
              <a:buNone/>
              <a:defRPr sz="2133">
                <a:solidFill>
                  <a:srgbClr val="000000"/>
                </a:solidFill>
              </a:defRPr>
            </a:lvl5pPr>
            <a:lvl6pPr lvl="5" algn="r" rtl="0">
              <a:spcBef>
                <a:spcPts val="0"/>
              </a:spcBef>
              <a:spcAft>
                <a:spcPts val="0"/>
              </a:spcAft>
              <a:buClr>
                <a:srgbClr val="000000"/>
              </a:buClr>
              <a:buSzPts val="1600"/>
              <a:buNone/>
              <a:defRPr sz="2133">
                <a:solidFill>
                  <a:srgbClr val="000000"/>
                </a:solidFill>
              </a:defRPr>
            </a:lvl6pPr>
            <a:lvl7pPr lvl="6" algn="r" rtl="0">
              <a:spcBef>
                <a:spcPts val="0"/>
              </a:spcBef>
              <a:spcAft>
                <a:spcPts val="0"/>
              </a:spcAft>
              <a:buClr>
                <a:srgbClr val="000000"/>
              </a:buClr>
              <a:buSzPts val="1600"/>
              <a:buNone/>
              <a:defRPr sz="2133">
                <a:solidFill>
                  <a:srgbClr val="000000"/>
                </a:solidFill>
              </a:defRPr>
            </a:lvl7pPr>
            <a:lvl8pPr lvl="7" algn="r" rtl="0">
              <a:spcBef>
                <a:spcPts val="0"/>
              </a:spcBef>
              <a:spcAft>
                <a:spcPts val="0"/>
              </a:spcAft>
              <a:buClr>
                <a:srgbClr val="000000"/>
              </a:buClr>
              <a:buSzPts val="1600"/>
              <a:buNone/>
              <a:defRPr sz="2133">
                <a:solidFill>
                  <a:srgbClr val="000000"/>
                </a:solidFill>
              </a:defRPr>
            </a:lvl8pPr>
            <a:lvl9pPr lvl="8" algn="r" rtl="0">
              <a:spcBef>
                <a:spcPts val="0"/>
              </a:spcBef>
              <a:spcAft>
                <a:spcPts val="0"/>
              </a:spcAft>
              <a:buClr>
                <a:srgbClr val="000000"/>
              </a:buClr>
              <a:buSzPts val="1600"/>
              <a:buNone/>
              <a:defRPr sz="2133">
                <a:solidFill>
                  <a:srgbClr val="000000"/>
                </a:solidFill>
              </a:defRPr>
            </a:lvl9pPr>
          </a:lstStyle>
          <a:p>
            <a:endParaRPr/>
          </a:p>
        </p:txBody>
      </p:sp>
      <p:sp>
        <p:nvSpPr>
          <p:cNvPr id="68" name="Google Shape;68;p13"/>
          <p:cNvSpPr txBox="1">
            <a:spLocks noGrp="1"/>
          </p:cNvSpPr>
          <p:nvPr>
            <p:ph type="subTitle" idx="1"/>
          </p:nvPr>
        </p:nvSpPr>
        <p:spPr>
          <a:xfrm flipH="1">
            <a:off x="2021100" y="2931767"/>
            <a:ext cx="5101800" cy="148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chemeClr val="dk1"/>
                </a:solidFill>
                <a:latin typeface="Arvo"/>
                <a:ea typeface="Arvo"/>
                <a:cs typeface="Arvo"/>
                <a:sym typeface="Arvo"/>
              </a:defRPr>
            </a:lvl1pPr>
            <a:lvl2pPr lvl="1" algn="ctr" rtl="0">
              <a:lnSpc>
                <a:spcPct val="100000"/>
              </a:lnSpc>
              <a:spcBef>
                <a:spcPts val="2133"/>
              </a:spcBef>
              <a:spcAft>
                <a:spcPts val="0"/>
              </a:spcAft>
              <a:buNone/>
              <a:defRPr>
                <a:solidFill>
                  <a:schemeClr val="dk1"/>
                </a:solidFill>
                <a:latin typeface="Arvo"/>
                <a:ea typeface="Arvo"/>
                <a:cs typeface="Arvo"/>
                <a:sym typeface="Arvo"/>
              </a:defRPr>
            </a:lvl2pPr>
            <a:lvl3pPr lvl="2" algn="ctr" rtl="0">
              <a:lnSpc>
                <a:spcPct val="100000"/>
              </a:lnSpc>
              <a:spcBef>
                <a:spcPts val="2133"/>
              </a:spcBef>
              <a:spcAft>
                <a:spcPts val="0"/>
              </a:spcAft>
              <a:buNone/>
              <a:defRPr>
                <a:solidFill>
                  <a:schemeClr val="dk1"/>
                </a:solidFill>
                <a:latin typeface="Arvo"/>
                <a:ea typeface="Arvo"/>
                <a:cs typeface="Arvo"/>
                <a:sym typeface="Arvo"/>
              </a:defRPr>
            </a:lvl3pPr>
            <a:lvl4pPr lvl="3" algn="ctr" rtl="0">
              <a:lnSpc>
                <a:spcPct val="100000"/>
              </a:lnSpc>
              <a:spcBef>
                <a:spcPts val="2133"/>
              </a:spcBef>
              <a:spcAft>
                <a:spcPts val="0"/>
              </a:spcAft>
              <a:buNone/>
              <a:defRPr>
                <a:solidFill>
                  <a:schemeClr val="dk1"/>
                </a:solidFill>
                <a:latin typeface="Arvo"/>
                <a:ea typeface="Arvo"/>
                <a:cs typeface="Arvo"/>
                <a:sym typeface="Arvo"/>
              </a:defRPr>
            </a:lvl4pPr>
            <a:lvl5pPr lvl="4" algn="ctr" rtl="0">
              <a:lnSpc>
                <a:spcPct val="100000"/>
              </a:lnSpc>
              <a:spcBef>
                <a:spcPts val="2133"/>
              </a:spcBef>
              <a:spcAft>
                <a:spcPts val="0"/>
              </a:spcAft>
              <a:buNone/>
              <a:defRPr>
                <a:solidFill>
                  <a:schemeClr val="dk1"/>
                </a:solidFill>
                <a:latin typeface="Arvo"/>
                <a:ea typeface="Arvo"/>
                <a:cs typeface="Arvo"/>
                <a:sym typeface="Arvo"/>
              </a:defRPr>
            </a:lvl5pPr>
            <a:lvl6pPr lvl="5" algn="ctr" rtl="0">
              <a:lnSpc>
                <a:spcPct val="100000"/>
              </a:lnSpc>
              <a:spcBef>
                <a:spcPts val="2133"/>
              </a:spcBef>
              <a:spcAft>
                <a:spcPts val="0"/>
              </a:spcAft>
              <a:buNone/>
              <a:defRPr>
                <a:solidFill>
                  <a:schemeClr val="dk1"/>
                </a:solidFill>
                <a:latin typeface="Arvo"/>
                <a:ea typeface="Arvo"/>
                <a:cs typeface="Arvo"/>
                <a:sym typeface="Arvo"/>
              </a:defRPr>
            </a:lvl6pPr>
            <a:lvl7pPr lvl="6" algn="ctr" rtl="0">
              <a:lnSpc>
                <a:spcPct val="100000"/>
              </a:lnSpc>
              <a:spcBef>
                <a:spcPts val="2133"/>
              </a:spcBef>
              <a:spcAft>
                <a:spcPts val="0"/>
              </a:spcAft>
              <a:buNone/>
              <a:defRPr>
                <a:solidFill>
                  <a:schemeClr val="dk1"/>
                </a:solidFill>
                <a:latin typeface="Arvo"/>
                <a:ea typeface="Arvo"/>
                <a:cs typeface="Arvo"/>
                <a:sym typeface="Arvo"/>
              </a:defRPr>
            </a:lvl7pPr>
            <a:lvl8pPr lvl="7" algn="ctr" rtl="0">
              <a:lnSpc>
                <a:spcPct val="100000"/>
              </a:lnSpc>
              <a:spcBef>
                <a:spcPts val="2133"/>
              </a:spcBef>
              <a:spcAft>
                <a:spcPts val="0"/>
              </a:spcAft>
              <a:buNone/>
              <a:defRPr>
                <a:solidFill>
                  <a:schemeClr val="dk1"/>
                </a:solidFill>
                <a:latin typeface="Arvo"/>
                <a:ea typeface="Arvo"/>
                <a:cs typeface="Arvo"/>
                <a:sym typeface="Arvo"/>
              </a:defRPr>
            </a:lvl8pPr>
            <a:lvl9pPr lvl="8" algn="ctr" rtl="0">
              <a:lnSpc>
                <a:spcPct val="100000"/>
              </a:lnSpc>
              <a:spcBef>
                <a:spcPts val="2133"/>
              </a:spcBef>
              <a:spcAft>
                <a:spcPts val="2133"/>
              </a:spcAft>
              <a:buNone/>
              <a:defRPr>
                <a:solidFill>
                  <a:schemeClr val="dk1"/>
                </a:solidFill>
                <a:latin typeface="Arvo"/>
                <a:ea typeface="Arvo"/>
                <a:cs typeface="Arvo"/>
                <a:sym typeface="Arvo"/>
              </a:defRPr>
            </a:lvl9pPr>
          </a:lstStyle>
          <a:p>
            <a:endParaRPr/>
          </a:p>
        </p:txBody>
      </p:sp>
    </p:spTree>
    <p:extLst>
      <p:ext uri="{BB962C8B-B14F-4D97-AF65-F5344CB8AC3E}">
        <p14:creationId xmlns:p14="http://schemas.microsoft.com/office/powerpoint/2010/main" val="38415383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ix columns" preserve="1">
  <p:cSld name="Six columns">
    <p:bg>
      <p:bgPr>
        <a:solidFill>
          <a:schemeClr val="accent5"/>
        </a:solidFill>
        <a:effectLst/>
      </p:bgPr>
    </p:bg>
    <p:spTree>
      <p:nvGrpSpPr>
        <p:cNvPr id="1" name="Shape 69"/>
        <p:cNvGrpSpPr/>
        <p:nvPr/>
      </p:nvGrpSpPr>
      <p:grpSpPr>
        <a:xfrm>
          <a:off x="0" y="0"/>
          <a:ext cx="0" cy="0"/>
          <a:chOff x="0" y="0"/>
          <a:chExt cx="0" cy="0"/>
        </a:xfrm>
      </p:grpSpPr>
      <p:sp>
        <p:nvSpPr>
          <p:cNvPr id="70" name="Google Shape;70;p14"/>
          <p:cNvSpPr txBox="1">
            <a:spLocks noGrp="1"/>
          </p:cNvSpPr>
          <p:nvPr>
            <p:ph type="subTitle" idx="1"/>
          </p:nvPr>
        </p:nvSpPr>
        <p:spPr>
          <a:xfrm>
            <a:off x="724563" y="2486668"/>
            <a:ext cx="1976700" cy="129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100"/>
              <a:buNone/>
              <a:defRPr sz="1867">
                <a:solidFill>
                  <a:schemeClr val="dk1"/>
                </a:solidFill>
                <a:latin typeface="Arvo"/>
                <a:ea typeface="Arvo"/>
                <a:cs typeface="Arvo"/>
                <a:sym typeface="Arvo"/>
              </a:defRPr>
            </a:lvl1pPr>
            <a:lvl2pPr lvl="1" algn="ctr" rtl="0">
              <a:lnSpc>
                <a:spcPct val="100000"/>
              </a:lnSpc>
              <a:spcBef>
                <a:spcPts val="0"/>
              </a:spcBef>
              <a:spcAft>
                <a:spcPts val="0"/>
              </a:spcAft>
              <a:buClr>
                <a:schemeClr val="accent1"/>
              </a:buClr>
              <a:buSzPts val="1100"/>
              <a:buNone/>
              <a:defRPr sz="1467">
                <a:solidFill>
                  <a:schemeClr val="accent1"/>
                </a:solidFill>
              </a:defRPr>
            </a:lvl2pPr>
            <a:lvl3pPr lvl="2" algn="ctr" rtl="0">
              <a:lnSpc>
                <a:spcPct val="100000"/>
              </a:lnSpc>
              <a:spcBef>
                <a:spcPts val="0"/>
              </a:spcBef>
              <a:spcAft>
                <a:spcPts val="0"/>
              </a:spcAft>
              <a:buClr>
                <a:schemeClr val="accent1"/>
              </a:buClr>
              <a:buSzPts val="1100"/>
              <a:buNone/>
              <a:defRPr sz="1467">
                <a:solidFill>
                  <a:schemeClr val="accent1"/>
                </a:solidFill>
              </a:defRPr>
            </a:lvl3pPr>
            <a:lvl4pPr lvl="3" algn="ctr" rtl="0">
              <a:lnSpc>
                <a:spcPct val="100000"/>
              </a:lnSpc>
              <a:spcBef>
                <a:spcPts val="0"/>
              </a:spcBef>
              <a:spcAft>
                <a:spcPts val="0"/>
              </a:spcAft>
              <a:buClr>
                <a:schemeClr val="accent1"/>
              </a:buClr>
              <a:buSzPts val="1100"/>
              <a:buNone/>
              <a:defRPr sz="1467">
                <a:solidFill>
                  <a:schemeClr val="accent1"/>
                </a:solidFill>
              </a:defRPr>
            </a:lvl4pPr>
            <a:lvl5pPr lvl="4" algn="ctr" rtl="0">
              <a:lnSpc>
                <a:spcPct val="100000"/>
              </a:lnSpc>
              <a:spcBef>
                <a:spcPts val="0"/>
              </a:spcBef>
              <a:spcAft>
                <a:spcPts val="0"/>
              </a:spcAft>
              <a:buClr>
                <a:schemeClr val="accent1"/>
              </a:buClr>
              <a:buSzPts val="1100"/>
              <a:buNone/>
              <a:defRPr sz="1467">
                <a:solidFill>
                  <a:schemeClr val="accent1"/>
                </a:solidFill>
              </a:defRPr>
            </a:lvl5pPr>
            <a:lvl6pPr lvl="5" algn="ctr" rtl="0">
              <a:lnSpc>
                <a:spcPct val="100000"/>
              </a:lnSpc>
              <a:spcBef>
                <a:spcPts val="0"/>
              </a:spcBef>
              <a:spcAft>
                <a:spcPts val="0"/>
              </a:spcAft>
              <a:buClr>
                <a:schemeClr val="accent1"/>
              </a:buClr>
              <a:buSzPts val="1100"/>
              <a:buNone/>
              <a:defRPr sz="1467">
                <a:solidFill>
                  <a:schemeClr val="accent1"/>
                </a:solidFill>
              </a:defRPr>
            </a:lvl6pPr>
            <a:lvl7pPr lvl="6" algn="ctr" rtl="0">
              <a:lnSpc>
                <a:spcPct val="100000"/>
              </a:lnSpc>
              <a:spcBef>
                <a:spcPts val="0"/>
              </a:spcBef>
              <a:spcAft>
                <a:spcPts val="0"/>
              </a:spcAft>
              <a:buClr>
                <a:schemeClr val="accent1"/>
              </a:buClr>
              <a:buSzPts val="1100"/>
              <a:buNone/>
              <a:defRPr sz="1467">
                <a:solidFill>
                  <a:schemeClr val="accent1"/>
                </a:solidFill>
              </a:defRPr>
            </a:lvl7pPr>
            <a:lvl8pPr lvl="7" algn="ctr" rtl="0">
              <a:lnSpc>
                <a:spcPct val="100000"/>
              </a:lnSpc>
              <a:spcBef>
                <a:spcPts val="0"/>
              </a:spcBef>
              <a:spcAft>
                <a:spcPts val="0"/>
              </a:spcAft>
              <a:buClr>
                <a:schemeClr val="accent1"/>
              </a:buClr>
              <a:buSzPts val="1100"/>
              <a:buNone/>
              <a:defRPr sz="1467">
                <a:solidFill>
                  <a:schemeClr val="accent1"/>
                </a:solidFill>
              </a:defRPr>
            </a:lvl8pPr>
            <a:lvl9pPr lvl="8" algn="ctr" rtl="0">
              <a:lnSpc>
                <a:spcPct val="100000"/>
              </a:lnSpc>
              <a:spcBef>
                <a:spcPts val="0"/>
              </a:spcBef>
              <a:spcAft>
                <a:spcPts val="0"/>
              </a:spcAft>
              <a:buClr>
                <a:schemeClr val="accent1"/>
              </a:buClr>
              <a:buSzPts val="1100"/>
              <a:buNone/>
              <a:defRPr sz="1467">
                <a:solidFill>
                  <a:schemeClr val="accent1"/>
                </a:solidFill>
              </a:defRPr>
            </a:lvl9pPr>
          </a:lstStyle>
          <a:p>
            <a:endParaRPr/>
          </a:p>
        </p:txBody>
      </p:sp>
      <p:sp>
        <p:nvSpPr>
          <p:cNvPr id="71" name="Google Shape;71;p14"/>
          <p:cNvSpPr txBox="1">
            <a:spLocks noGrp="1"/>
          </p:cNvSpPr>
          <p:nvPr>
            <p:ph type="subTitle" idx="2"/>
          </p:nvPr>
        </p:nvSpPr>
        <p:spPr>
          <a:xfrm>
            <a:off x="3583601" y="2489895"/>
            <a:ext cx="1976700" cy="129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100"/>
              <a:buNone/>
              <a:defRPr sz="1867">
                <a:solidFill>
                  <a:schemeClr val="dk1"/>
                </a:solidFill>
                <a:latin typeface="Arvo"/>
                <a:ea typeface="Arvo"/>
                <a:cs typeface="Arvo"/>
                <a:sym typeface="Arvo"/>
              </a:defRPr>
            </a:lvl1pPr>
            <a:lvl2pPr lvl="1" algn="ctr" rtl="0">
              <a:lnSpc>
                <a:spcPct val="100000"/>
              </a:lnSpc>
              <a:spcBef>
                <a:spcPts val="0"/>
              </a:spcBef>
              <a:spcAft>
                <a:spcPts val="0"/>
              </a:spcAft>
              <a:buClr>
                <a:schemeClr val="accent1"/>
              </a:buClr>
              <a:buSzPts val="1100"/>
              <a:buNone/>
              <a:defRPr sz="1467">
                <a:solidFill>
                  <a:schemeClr val="accent1"/>
                </a:solidFill>
              </a:defRPr>
            </a:lvl2pPr>
            <a:lvl3pPr lvl="2" algn="ctr" rtl="0">
              <a:lnSpc>
                <a:spcPct val="100000"/>
              </a:lnSpc>
              <a:spcBef>
                <a:spcPts val="0"/>
              </a:spcBef>
              <a:spcAft>
                <a:spcPts val="0"/>
              </a:spcAft>
              <a:buClr>
                <a:schemeClr val="accent1"/>
              </a:buClr>
              <a:buSzPts val="1100"/>
              <a:buNone/>
              <a:defRPr sz="1467">
                <a:solidFill>
                  <a:schemeClr val="accent1"/>
                </a:solidFill>
              </a:defRPr>
            </a:lvl3pPr>
            <a:lvl4pPr lvl="3" algn="ctr" rtl="0">
              <a:lnSpc>
                <a:spcPct val="100000"/>
              </a:lnSpc>
              <a:spcBef>
                <a:spcPts val="0"/>
              </a:spcBef>
              <a:spcAft>
                <a:spcPts val="0"/>
              </a:spcAft>
              <a:buClr>
                <a:schemeClr val="accent1"/>
              </a:buClr>
              <a:buSzPts val="1100"/>
              <a:buNone/>
              <a:defRPr sz="1467">
                <a:solidFill>
                  <a:schemeClr val="accent1"/>
                </a:solidFill>
              </a:defRPr>
            </a:lvl4pPr>
            <a:lvl5pPr lvl="4" algn="ctr" rtl="0">
              <a:lnSpc>
                <a:spcPct val="100000"/>
              </a:lnSpc>
              <a:spcBef>
                <a:spcPts val="0"/>
              </a:spcBef>
              <a:spcAft>
                <a:spcPts val="0"/>
              </a:spcAft>
              <a:buClr>
                <a:schemeClr val="accent1"/>
              </a:buClr>
              <a:buSzPts val="1100"/>
              <a:buNone/>
              <a:defRPr sz="1467">
                <a:solidFill>
                  <a:schemeClr val="accent1"/>
                </a:solidFill>
              </a:defRPr>
            </a:lvl5pPr>
            <a:lvl6pPr lvl="5" algn="ctr" rtl="0">
              <a:lnSpc>
                <a:spcPct val="100000"/>
              </a:lnSpc>
              <a:spcBef>
                <a:spcPts val="0"/>
              </a:spcBef>
              <a:spcAft>
                <a:spcPts val="0"/>
              </a:spcAft>
              <a:buClr>
                <a:schemeClr val="accent1"/>
              </a:buClr>
              <a:buSzPts val="1100"/>
              <a:buNone/>
              <a:defRPr sz="1467">
                <a:solidFill>
                  <a:schemeClr val="accent1"/>
                </a:solidFill>
              </a:defRPr>
            </a:lvl6pPr>
            <a:lvl7pPr lvl="6" algn="ctr" rtl="0">
              <a:lnSpc>
                <a:spcPct val="100000"/>
              </a:lnSpc>
              <a:spcBef>
                <a:spcPts val="0"/>
              </a:spcBef>
              <a:spcAft>
                <a:spcPts val="0"/>
              </a:spcAft>
              <a:buClr>
                <a:schemeClr val="accent1"/>
              </a:buClr>
              <a:buSzPts val="1100"/>
              <a:buNone/>
              <a:defRPr sz="1467">
                <a:solidFill>
                  <a:schemeClr val="accent1"/>
                </a:solidFill>
              </a:defRPr>
            </a:lvl7pPr>
            <a:lvl8pPr lvl="7" algn="ctr" rtl="0">
              <a:lnSpc>
                <a:spcPct val="100000"/>
              </a:lnSpc>
              <a:spcBef>
                <a:spcPts val="0"/>
              </a:spcBef>
              <a:spcAft>
                <a:spcPts val="0"/>
              </a:spcAft>
              <a:buClr>
                <a:schemeClr val="accent1"/>
              </a:buClr>
              <a:buSzPts val="1100"/>
              <a:buNone/>
              <a:defRPr sz="1467">
                <a:solidFill>
                  <a:schemeClr val="accent1"/>
                </a:solidFill>
              </a:defRPr>
            </a:lvl8pPr>
            <a:lvl9pPr lvl="8" algn="ctr" rtl="0">
              <a:lnSpc>
                <a:spcPct val="100000"/>
              </a:lnSpc>
              <a:spcBef>
                <a:spcPts val="0"/>
              </a:spcBef>
              <a:spcAft>
                <a:spcPts val="0"/>
              </a:spcAft>
              <a:buClr>
                <a:schemeClr val="accent1"/>
              </a:buClr>
              <a:buSzPts val="1100"/>
              <a:buNone/>
              <a:defRPr sz="1467">
                <a:solidFill>
                  <a:schemeClr val="accent1"/>
                </a:solidFill>
              </a:defRPr>
            </a:lvl9pPr>
          </a:lstStyle>
          <a:p>
            <a:endParaRPr/>
          </a:p>
        </p:txBody>
      </p:sp>
      <p:sp>
        <p:nvSpPr>
          <p:cNvPr id="72" name="Google Shape;72;p14"/>
          <p:cNvSpPr txBox="1">
            <a:spLocks noGrp="1"/>
          </p:cNvSpPr>
          <p:nvPr>
            <p:ph type="subTitle" idx="3"/>
          </p:nvPr>
        </p:nvSpPr>
        <p:spPr>
          <a:xfrm>
            <a:off x="6442640" y="2486668"/>
            <a:ext cx="1976700" cy="129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100"/>
              <a:buNone/>
              <a:defRPr sz="1867">
                <a:solidFill>
                  <a:schemeClr val="dk1"/>
                </a:solidFill>
                <a:latin typeface="Arvo"/>
                <a:ea typeface="Arvo"/>
                <a:cs typeface="Arvo"/>
                <a:sym typeface="Arvo"/>
              </a:defRPr>
            </a:lvl1pPr>
            <a:lvl2pPr lvl="1" algn="ctr" rtl="0">
              <a:lnSpc>
                <a:spcPct val="100000"/>
              </a:lnSpc>
              <a:spcBef>
                <a:spcPts val="0"/>
              </a:spcBef>
              <a:spcAft>
                <a:spcPts val="0"/>
              </a:spcAft>
              <a:buClr>
                <a:schemeClr val="accent1"/>
              </a:buClr>
              <a:buSzPts val="1100"/>
              <a:buNone/>
              <a:defRPr sz="1467">
                <a:solidFill>
                  <a:schemeClr val="accent1"/>
                </a:solidFill>
              </a:defRPr>
            </a:lvl2pPr>
            <a:lvl3pPr lvl="2" algn="ctr" rtl="0">
              <a:lnSpc>
                <a:spcPct val="100000"/>
              </a:lnSpc>
              <a:spcBef>
                <a:spcPts val="0"/>
              </a:spcBef>
              <a:spcAft>
                <a:spcPts val="0"/>
              </a:spcAft>
              <a:buClr>
                <a:schemeClr val="accent1"/>
              </a:buClr>
              <a:buSzPts val="1100"/>
              <a:buNone/>
              <a:defRPr sz="1467">
                <a:solidFill>
                  <a:schemeClr val="accent1"/>
                </a:solidFill>
              </a:defRPr>
            </a:lvl3pPr>
            <a:lvl4pPr lvl="3" algn="ctr" rtl="0">
              <a:lnSpc>
                <a:spcPct val="100000"/>
              </a:lnSpc>
              <a:spcBef>
                <a:spcPts val="0"/>
              </a:spcBef>
              <a:spcAft>
                <a:spcPts val="0"/>
              </a:spcAft>
              <a:buClr>
                <a:schemeClr val="accent1"/>
              </a:buClr>
              <a:buSzPts val="1100"/>
              <a:buNone/>
              <a:defRPr sz="1467">
                <a:solidFill>
                  <a:schemeClr val="accent1"/>
                </a:solidFill>
              </a:defRPr>
            </a:lvl4pPr>
            <a:lvl5pPr lvl="4" algn="ctr" rtl="0">
              <a:lnSpc>
                <a:spcPct val="100000"/>
              </a:lnSpc>
              <a:spcBef>
                <a:spcPts val="0"/>
              </a:spcBef>
              <a:spcAft>
                <a:spcPts val="0"/>
              </a:spcAft>
              <a:buClr>
                <a:schemeClr val="accent1"/>
              </a:buClr>
              <a:buSzPts val="1100"/>
              <a:buNone/>
              <a:defRPr sz="1467">
                <a:solidFill>
                  <a:schemeClr val="accent1"/>
                </a:solidFill>
              </a:defRPr>
            </a:lvl5pPr>
            <a:lvl6pPr lvl="5" algn="ctr" rtl="0">
              <a:lnSpc>
                <a:spcPct val="100000"/>
              </a:lnSpc>
              <a:spcBef>
                <a:spcPts val="0"/>
              </a:spcBef>
              <a:spcAft>
                <a:spcPts val="0"/>
              </a:spcAft>
              <a:buClr>
                <a:schemeClr val="accent1"/>
              </a:buClr>
              <a:buSzPts val="1100"/>
              <a:buNone/>
              <a:defRPr sz="1467">
                <a:solidFill>
                  <a:schemeClr val="accent1"/>
                </a:solidFill>
              </a:defRPr>
            </a:lvl6pPr>
            <a:lvl7pPr lvl="6" algn="ctr" rtl="0">
              <a:lnSpc>
                <a:spcPct val="100000"/>
              </a:lnSpc>
              <a:spcBef>
                <a:spcPts val="0"/>
              </a:spcBef>
              <a:spcAft>
                <a:spcPts val="0"/>
              </a:spcAft>
              <a:buClr>
                <a:schemeClr val="accent1"/>
              </a:buClr>
              <a:buSzPts val="1100"/>
              <a:buNone/>
              <a:defRPr sz="1467">
                <a:solidFill>
                  <a:schemeClr val="accent1"/>
                </a:solidFill>
              </a:defRPr>
            </a:lvl7pPr>
            <a:lvl8pPr lvl="7" algn="ctr" rtl="0">
              <a:lnSpc>
                <a:spcPct val="100000"/>
              </a:lnSpc>
              <a:spcBef>
                <a:spcPts val="0"/>
              </a:spcBef>
              <a:spcAft>
                <a:spcPts val="0"/>
              </a:spcAft>
              <a:buClr>
                <a:schemeClr val="accent1"/>
              </a:buClr>
              <a:buSzPts val="1100"/>
              <a:buNone/>
              <a:defRPr sz="1467">
                <a:solidFill>
                  <a:schemeClr val="accent1"/>
                </a:solidFill>
              </a:defRPr>
            </a:lvl8pPr>
            <a:lvl9pPr lvl="8" algn="ctr" rtl="0">
              <a:lnSpc>
                <a:spcPct val="100000"/>
              </a:lnSpc>
              <a:spcBef>
                <a:spcPts val="0"/>
              </a:spcBef>
              <a:spcAft>
                <a:spcPts val="0"/>
              </a:spcAft>
              <a:buClr>
                <a:schemeClr val="accent1"/>
              </a:buClr>
              <a:buSzPts val="1100"/>
              <a:buNone/>
              <a:defRPr sz="1467">
                <a:solidFill>
                  <a:schemeClr val="accent1"/>
                </a:solidFill>
              </a:defRPr>
            </a:lvl9pPr>
          </a:lstStyle>
          <a:p>
            <a:endParaRPr/>
          </a:p>
        </p:txBody>
      </p:sp>
      <p:sp>
        <p:nvSpPr>
          <p:cNvPr id="73" name="Google Shape;73;p14"/>
          <p:cNvSpPr txBox="1">
            <a:spLocks noGrp="1"/>
          </p:cNvSpPr>
          <p:nvPr>
            <p:ph type="subTitle" idx="4"/>
          </p:nvPr>
        </p:nvSpPr>
        <p:spPr>
          <a:xfrm>
            <a:off x="724563" y="4918367"/>
            <a:ext cx="1976700" cy="129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100"/>
              <a:buNone/>
              <a:defRPr sz="1867">
                <a:solidFill>
                  <a:schemeClr val="dk1"/>
                </a:solidFill>
                <a:latin typeface="Arvo"/>
                <a:ea typeface="Arvo"/>
                <a:cs typeface="Arvo"/>
                <a:sym typeface="Arvo"/>
              </a:defRPr>
            </a:lvl1pPr>
            <a:lvl2pPr lvl="1" algn="ctr" rtl="0">
              <a:lnSpc>
                <a:spcPct val="100000"/>
              </a:lnSpc>
              <a:spcBef>
                <a:spcPts val="0"/>
              </a:spcBef>
              <a:spcAft>
                <a:spcPts val="0"/>
              </a:spcAft>
              <a:buClr>
                <a:schemeClr val="accent1"/>
              </a:buClr>
              <a:buSzPts val="1100"/>
              <a:buNone/>
              <a:defRPr sz="1467">
                <a:solidFill>
                  <a:schemeClr val="accent1"/>
                </a:solidFill>
              </a:defRPr>
            </a:lvl2pPr>
            <a:lvl3pPr lvl="2" algn="ctr" rtl="0">
              <a:lnSpc>
                <a:spcPct val="100000"/>
              </a:lnSpc>
              <a:spcBef>
                <a:spcPts val="0"/>
              </a:spcBef>
              <a:spcAft>
                <a:spcPts val="0"/>
              </a:spcAft>
              <a:buClr>
                <a:schemeClr val="accent1"/>
              </a:buClr>
              <a:buSzPts val="1100"/>
              <a:buNone/>
              <a:defRPr sz="1467">
                <a:solidFill>
                  <a:schemeClr val="accent1"/>
                </a:solidFill>
              </a:defRPr>
            </a:lvl3pPr>
            <a:lvl4pPr lvl="3" algn="ctr" rtl="0">
              <a:lnSpc>
                <a:spcPct val="100000"/>
              </a:lnSpc>
              <a:spcBef>
                <a:spcPts val="0"/>
              </a:spcBef>
              <a:spcAft>
                <a:spcPts val="0"/>
              </a:spcAft>
              <a:buClr>
                <a:schemeClr val="accent1"/>
              </a:buClr>
              <a:buSzPts val="1100"/>
              <a:buNone/>
              <a:defRPr sz="1467">
                <a:solidFill>
                  <a:schemeClr val="accent1"/>
                </a:solidFill>
              </a:defRPr>
            </a:lvl4pPr>
            <a:lvl5pPr lvl="4" algn="ctr" rtl="0">
              <a:lnSpc>
                <a:spcPct val="100000"/>
              </a:lnSpc>
              <a:spcBef>
                <a:spcPts val="0"/>
              </a:spcBef>
              <a:spcAft>
                <a:spcPts val="0"/>
              </a:spcAft>
              <a:buClr>
                <a:schemeClr val="accent1"/>
              </a:buClr>
              <a:buSzPts val="1100"/>
              <a:buNone/>
              <a:defRPr sz="1467">
                <a:solidFill>
                  <a:schemeClr val="accent1"/>
                </a:solidFill>
              </a:defRPr>
            </a:lvl5pPr>
            <a:lvl6pPr lvl="5" algn="ctr" rtl="0">
              <a:lnSpc>
                <a:spcPct val="100000"/>
              </a:lnSpc>
              <a:spcBef>
                <a:spcPts val="0"/>
              </a:spcBef>
              <a:spcAft>
                <a:spcPts val="0"/>
              </a:spcAft>
              <a:buClr>
                <a:schemeClr val="accent1"/>
              </a:buClr>
              <a:buSzPts val="1100"/>
              <a:buNone/>
              <a:defRPr sz="1467">
                <a:solidFill>
                  <a:schemeClr val="accent1"/>
                </a:solidFill>
              </a:defRPr>
            </a:lvl6pPr>
            <a:lvl7pPr lvl="6" algn="ctr" rtl="0">
              <a:lnSpc>
                <a:spcPct val="100000"/>
              </a:lnSpc>
              <a:spcBef>
                <a:spcPts val="0"/>
              </a:spcBef>
              <a:spcAft>
                <a:spcPts val="0"/>
              </a:spcAft>
              <a:buClr>
                <a:schemeClr val="accent1"/>
              </a:buClr>
              <a:buSzPts val="1100"/>
              <a:buNone/>
              <a:defRPr sz="1467">
                <a:solidFill>
                  <a:schemeClr val="accent1"/>
                </a:solidFill>
              </a:defRPr>
            </a:lvl7pPr>
            <a:lvl8pPr lvl="7" algn="ctr" rtl="0">
              <a:lnSpc>
                <a:spcPct val="100000"/>
              </a:lnSpc>
              <a:spcBef>
                <a:spcPts val="0"/>
              </a:spcBef>
              <a:spcAft>
                <a:spcPts val="0"/>
              </a:spcAft>
              <a:buClr>
                <a:schemeClr val="accent1"/>
              </a:buClr>
              <a:buSzPts val="1100"/>
              <a:buNone/>
              <a:defRPr sz="1467">
                <a:solidFill>
                  <a:schemeClr val="accent1"/>
                </a:solidFill>
              </a:defRPr>
            </a:lvl8pPr>
            <a:lvl9pPr lvl="8" algn="ctr" rtl="0">
              <a:lnSpc>
                <a:spcPct val="100000"/>
              </a:lnSpc>
              <a:spcBef>
                <a:spcPts val="0"/>
              </a:spcBef>
              <a:spcAft>
                <a:spcPts val="0"/>
              </a:spcAft>
              <a:buClr>
                <a:schemeClr val="accent1"/>
              </a:buClr>
              <a:buSzPts val="1100"/>
              <a:buNone/>
              <a:defRPr sz="1467">
                <a:solidFill>
                  <a:schemeClr val="accent1"/>
                </a:solidFill>
              </a:defRPr>
            </a:lvl9pPr>
          </a:lstStyle>
          <a:p>
            <a:endParaRPr/>
          </a:p>
        </p:txBody>
      </p:sp>
      <p:sp>
        <p:nvSpPr>
          <p:cNvPr id="74" name="Google Shape;74;p14"/>
          <p:cNvSpPr txBox="1">
            <a:spLocks noGrp="1"/>
          </p:cNvSpPr>
          <p:nvPr>
            <p:ph type="subTitle" idx="5"/>
          </p:nvPr>
        </p:nvSpPr>
        <p:spPr>
          <a:xfrm>
            <a:off x="3583601" y="4921601"/>
            <a:ext cx="1976700" cy="129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100"/>
              <a:buNone/>
              <a:defRPr sz="1867">
                <a:solidFill>
                  <a:schemeClr val="dk1"/>
                </a:solidFill>
                <a:latin typeface="Arvo"/>
                <a:ea typeface="Arvo"/>
                <a:cs typeface="Arvo"/>
                <a:sym typeface="Arvo"/>
              </a:defRPr>
            </a:lvl1pPr>
            <a:lvl2pPr lvl="1" algn="ctr" rtl="0">
              <a:lnSpc>
                <a:spcPct val="100000"/>
              </a:lnSpc>
              <a:spcBef>
                <a:spcPts val="0"/>
              </a:spcBef>
              <a:spcAft>
                <a:spcPts val="0"/>
              </a:spcAft>
              <a:buClr>
                <a:schemeClr val="accent1"/>
              </a:buClr>
              <a:buSzPts val="1100"/>
              <a:buNone/>
              <a:defRPr sz="1467">
                <a:solidFill>
                  <a:schemeClr val="accent1"/>
                </a:solidFill>
              </a:defRPr>
            </a:lvl2pPr>
            <a:lvl3pPr lvl="2" algn="ctr" rtl="0">
              <a:lnSpc>
                <a:spcPct val="100000"/>
              </a:lnSpc>
              <a:spcBef>
                <a:spcPts val="0"/>
              </a:spcBef>
              <a:spcAft>
                <a:spcPts val="0"/>
              </a:spcAft>
              <a:buClr>
                <a:schemeClr val="accent1"/>
              </a:buClr>
              <a:buSzPts val="1100"/>
              <a:buNone/>
              <a:defRPr sz="1467">
                <a:solidFill>
                  <a:schemeClr val="accent1"/>
                </a:solidFill>
              </a:defRPr>
            </a:lvl3pPr>
            <a:lvl4pPr lvl="3" algn="ctr" rtl="0">
              <a:lnSpc>
                <a:spcPct val="100000"/>
              </a:lnSpc>
              <a:spcBef>
                <a:spcPts val="0"/>
              </a:spcBef>
              <a:spcAft>
                <a:spcPts val="0"/>
              </a:spcAft>
              <a:buClr>
                <a:schemeClr val="accent1"/>
              </a:buClr>
              <a:buSzPts val="1100"/>
              <a:buNone/>
              <a:defRPr sz="1467">
                <a:solidFill>
                  <a:schemeClr val="accent1"/>
                </a:solidFill>
              </a:defRPr>
            </a:lvl4pPr>
            <a:lvl5pPr lvl="4" algn="ctr" rtl="0">
              <a:lnSpc>
                <a:spcPct val="100000"/>
              </a:lnSpc>
              <a:spcBef>
                <a:spcPts val="0"/>
              </a:spcBef>
              <a:spcAft>
                <a:spcPts val="0"/>
              </a:spcAft>
              <a:buClr>
                <a:schemeClr val="accent1"/>
              </a:buClr>
              <a:buSzPts val="1100"/>
              <a:buNone/>
              <a:defRPr sz="1467">
                <a:solidFill>
                  <a:schemeClr val="accent1"/>
                </a:solidFill>
              </a:defRPr>
            </a:lvl5pPr>
            <a:lvl6pPr lvl="5" algn="ctr" rtl="0">
              <a:lnSpc>
                <a:spcPct val="100000"/>
              </a:lnSpc>
              <a:spcBef>
                <a:spcPts val="0"/>
              </a:spcBef>
              <a:spcAft>
                <a:spcPts val="0"/>
              </a:spcAft>
              <a:buClr>
                <a:schemeClr val="accent1"/>
              </a:buClr>
              <a:buSzPts val="1100"/>
              <a:buNone/>
              <a:defRPr sz="1467">
                <a:solidFill>
                  <a:schemeClr val="accent1"/>
                </a:solidFill>
              </a:defRPr>
            </a:lvl6pPr>
            <a:lvl7pPr lvl="6" algn="ctr" rtl="0">
              <a:lnSpc>
                <a:spcPct val="100000"/>
              </a:lnSpc>
              <a:spcBef>
                <a:spcPts val="0"/>
              </a:spcBef>
              <a:spcAft>
                <a:spcPts val="0"/>
              </a:spcAft>
              <a:buClr>
                <a:schemeClr val="accent1"/>
              </a:buClr>
              <a:buSzPts val="1100"/>
              <a:buNone/>
              <a:defRPr sz="1467">
                <a:solidFill>
                  <a:schemeClr val="accent1"/>
                </a:solidFill>
              </a:defRPr>
            </a:lvl7pPr>
            <a:lvl8pPr lvl="7" algn="ctr" rtl="0">
              <a:lnSpc>
                <a:spcPct val="100000"/>
              </a:lnSpc>
              <a:spcBef>
                <a:spcPts val="0"/>
              </a:spcBef>
              <a:spcAft>
                <a:spcPts val="0"/>
              </a:spcAft>
              <a:buClr>
                <a:schemeClr val="accent1"/>
              </a:buClr>
              <a:buSzPts val="1100"/>
              <a:buNone/>
              <a:defRPr sz="1467">
                <a:solidFill>
                  <a:schemeClr val="accent1"/>
                </a:solidFill>
              </a:defRPr>
            </a:lvl8pPr>
            <a:lvl9pPr lvl="8" algn="ctr" rtl="0">
              <a:lnSpc>
                <a:spcPct val="100000"/>
              </a:lnSpc>
              <a:spcBef>
                <a:spcPts val="0"/>
              </a:spcBef>
              <a:spcAft>
                <a:spcPts val="0"/>
              </a:spcAft>
              <a:buClr>
                <a:schemeClr val="accent1"/>
              </a:buClr>
              <a:buSzPts val="1100"/>
              <a:buNone/>
              <a:defRPr sz="1467">
                <a:solidFill>
                  <a:schemeClr val="accent1"/>
                </a:solidFill>
              </a:defRPr>
            </a:lvl9pPr>
          </a:lstStyle>
          <a:p>
            <a:endParaRPr/>
          </a:p>
        </p:txBody>
      </p:sp>
      <p:sp>
        <p:nvSpPr>
          <p:cNvPr id="75" name="Google Shape;75;p14"/>
          <p:cNvSpPr txBox="1">
            <a:spLocks noGrp="1"/>
          </p:cNvSpPr>
          <p:nvPr>
            <p:ph type="subTitle" idx="6"/>
          </p:nvPr>
        </p:nvSpPr>
        <p:spPr>
          <a:xfrm>
            <a:off x="6442640" y="4918367"/>
            <a:ext cx="1976700" cy="129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100"/>
              <a:buNone/>
              <a:defRPr sz="1867">
                <a:solidFill>
                  <a:schemeClr val="dk1"/>
                </a:solidFill>
                <a:latin typeface="Arvo"/>
                <a:ea typeface="Arvo"/>
                <a:cs typeface="Arvo"/>
                <a:sym typeface="Arvo"/>
              </a:defRPr>
            </a:lvl1pPr>
            <a:lvl2pPr lvl="1" algn="ctr" rtl="0">
              <a:lnSpc>
                <a:spcPct val="100000"/>
              </a:lnSpc>
              <a:spcBef>
                <a:spcPts val="0"/>
              </a:spcBef>
              <a:spcAft>
                <a:spcPts val="0"/>
              </a:spcAft>
              <a:buClr>
                <a:schemeClr val="accent1"/>
              </a:buClr>
              <a:buSzPts val="1100"/>
              <a:buNone/>
              <a:defRPr sz="1467">
                <a:solidFill>
                  <a:schemeClr val="accent1"/>
                </a:solidFill>
              </a:defRPr>
            </a:lvl2pPr>
            <a:lvl3pPr lvl="2" algn="ctr" rtl="0">
              <a:lnSpc>
                <a:spcPct val="100000"/>
              </a:lnSpc>
              <a:spcBef>
                <a:spcPts val="0"/>
              </a:spcBef>
              <a:spcAft>
                <a:spcPts val="0"/>
              </a:spcAft>
              <a:buClr>
                <a:schemeClr val="accent1"/>
              </a:buClr>
              <a:buSzPts val="1100"/>
              <a:buNone/>
              <a:defRPr sz="1467">
                <a:solidFill>
                  <a:schemeClr val="accent1"/>
                </a:solidFill>
              </a:defRPr>
            </a:lvl3pPr>
            <a:lvl4pPr lvl="3" algn="ctr" rtl="0">
              <a:lnSpc>
                <a:spcPct val="100000"/>
              </a:lnSpc>
              <a:spcBef>
                <a:spcPts val="0"/>
              </a:spcBef>
              <a:spcAft>
                <a:spcPts val="0"/>
              </a:spcAft>
              <a:buClr>
                <a:schemeClr val="accent1"/>
              </a:buClr>
              <a:buSzPts val="1100"/>
              <a:buNone/>
              <a:defRPr sz="1467">
                <a:solidFill>
                  <a:schemeClr val="accent1"/>
                </a:solidFill>
              </a:defRPr>
            </a:lvl4pPr>
            <a:lvl5pPr lvl="4" algn="ctr" rtl="0">
              <a:lnSpc>
                <a:spcPct val="100000"/>
              </a:lnSpc>
              <a:spcBef>
                <a:spcPts val="0"/>
              </a:spcBef>
              <a:spcAft>
                <a:spcPts val="0"/>
              </a:spcAft>
              <a:buClr>
                <a:schemeClr val="accent1"/>
              </a:buClr>
              <a:buSzPts val="1100"/>
              <a:buNone/>
              <a:defRPr sz="1467">
                <a:solidFill>
                  <a:schemeClr val="accent1"/>
                </a:solidFill>
              </a:defRPr>
            </a:lvl5pPr>
            <a:lvl6pPr lvl="5" algn="ctr" rtl="0">
              <a:lnSpc>
                <a:spcPct val="100000"/>
              </a:lnSpc>
              <a:spcBef>
                <a:spcPts val="0"/>
              </a:spcBef>
              <a:spcAft>
                <a:spcPts val="0"/>
              </a:spcAft>
              <a:buClr>
                <a:schemeClr val="accent1"/>
              </a:buClr>
              <a:buSzPts val="1100"/>
              <a:buNone/>
              <a:defRPr sz="1467">
                <a:solidFill>
                  <a:schemeClr val="accent1"/>
                </a:solidFill>
              </a:defRPr>
            </a:lvl6pPr>
            <a:lvl7pPr lvl="6" algn="ctr" rtl="0">
              <a:lnSpc>
                <a:spcPct val="100000"/>
              </a:lnSpc>
              <a:spcBef>
                <a:spcPts val="0"/>
              </a:spcBef>
              <a:spcAft>
                <a:spcPts val="0"/>
              </a:spcAft>
              <a:buClr>
                <a:schemeClr val="accent1"/>
              </a:buClr>
              <a:buSzPts val="1100"/>
              <a:buNone/>
              <a:defRPr sz="1467">
                <a:solidFill>
                  <a:schemeClr val="accent1"/>
                </a:solidFill>
              </a:defRPr>
            </a:lvl7pPr>
            <a:lvl8pPr lvl="7" algn="ctr" rtl="0">
              <a:lnSpc>
                <a:spcPct val="100000"/>
              </a:lnSpc>
              <a:spcBef>
                <a:spcPts val="0"/>
              </a:spcBef>
              <a:spcAft>
                <a:spcPts val="0"/>
              </a:spcAft>
              <a:buClr>
                <a:schemeClr val="accent1"/>
              </a:buClr>
              <a:buSzPts val="1100"/>
              <a:buNone/>
              <a:defRPr sz="1467">
                <a:solidFill>
                  <a:schemeClr val="accent1"/>
                </a:solidFill>
              </a:defRPr>
            </a:lvl8pPr>
            <a:lvl9pPr lvl="8" algn="ctr" rtl="0">
              <a:lnSpc>
                <a:spcPct val="100000"/>
              </a:lnSpc>
              <a:spcBef>
                <a:spcPts val="0"/>
              </a:spcBef>
              <a:spcAft>
                <a:spcPts val="0"/>
              </a:spcAft>
              <a:buClr>
                <a:schemeClr val="accent1"/>
              </a:buClr>
              <a:buSzPts val="1100"/>
              <a:buNone/>
              <a:defRPr sz="1467">
                <a:solidFill>
                  <a:schemeClr val="accent1"/>
                </a:solidFill>
              </a:defRPr>
            </a:lvl9pPr>
          </a:lstStyle>
          <a:p>
            <a:endParaRPr/>
          </a:p>
        </p:txBody>
      </p:sp>
      <p:sp>
        <p:nvSpPr>
          <p:cNvPr id="76" name="Google Shape;76;p14"/>
          <p:cNvSpPr txBox="1">
            <a:spLocks noGrp="1"/>
          </p:cNvSpPr>
          <p:nvPr>
            <p:ph type="ctrTitle"/>
          </p:nvPr>
        </p:nvSpPr>
        <p:spPr>
          <a:xfrm>
            <a:off x="1187550" y="553667"/>
            <a:ext cx="6768900" cy="87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3333">
                <a:solidFill>
                  <a:schemeClr val="dk1"/>
                </a:solidFill>
                <a:latin typeface="Anton"/>
                <a:ea typeface="Anton"/>
                <a:cs typeface="Anton"/>
                <a:sym typeface="Anton"/>
              </a:defRPr>
            </a:lvl1pPr>
            <a:lvl2pPr lvl="1" algn="r" rtl="0">
              <a:spcBef>
                <a:spcPts val="0"/>
              </a:spcBef>
              <a:spcAft>
                <a:spcPts val="0"/>
              </a:spcAft>
              <a:buSzPts val="1800"/>
              <a:buNone/>
              <a:defRPr sz="2400"/>
            </a:lvl2pPr>
            <a:lvl3pPr lvl="2" algn="r" rtl="0">
              <a:spcBef>
                <a:spcPts val="0"/>
              </a:spcBef>
              <a:spcAft>
                <a:spcPts val="0"/>
              </a:spcAft>
              <a:buSzPts val="1800"/>
              <a:buNone/>
              <a:defRPr sz="2400"/>
            </a:lvl3pPr>
            <a:lvl4pPr lvl="3" algn="r" rtl="0">
              <a:spcBef>
                <a:spcPts val="0"/>
              </a:spcBef>
              <a:spcAft>
                <a:spcPts val="0"/>
              </a:spcAft>
              <a:buSzPts val="1800"/>
              <a:buNone/>
              <a:defRPr sz="2400"/>
            </a:lvl4pPr>
            <a:lvl5pPr lvl="4" algn="r" rtl="0">
              <a:spcBef>
                <a:spcPts val="0"/>
              </a:spcBef>
              <a:spcAft>
                <a:spcPts val="0"/>
              </a:spcAft>
              <a:buSzPts val="1800"/>
              <a:buNone/>
              <a:defRPr sz="2400"/>
            </a:lvl5pPr>
            <a:lvl6pPr lvl="5" algn="r" rtl="0">
              <a:spcBef>
                <a:spcPts val="0"/>
              </a:spcBef>
              <a:spcAft>
                <a:spcPts val="0"/>
              </a:spcAft>
              <a:buSzPts val="1800"/>
              <a:buNone/>
              <a:defRPr sz="2400"/>
            </a:lvl6pPr>
            <a:lvl7pPr lvl="6" algn="r" rtl="0">
              <a:spcBef>
                <a:spcPts val="0"/>
              </a:spcBef>
              <a:spcAft>
                <a:spcPts val="0"/>
              </a:spcAft>
              <a:buSzPts val="1800"/>
              <a:buNone/>
              <a:defRPr sz="2400"/>
            </a:lvl7pPr>
            <a:lvl8pPr lvl="7" algn="r" rtl="0">
              <a:spcBef>
                <a:spcPts val="0"/>
              </a:spcBef>
              <a:spcAft>
                <a:spcPts val="0"/>
              </a:spcAft>
              <a:buSzPts val="1800"/>
              <a:buNone/>
              <a:defRPr sz="2400"/>
            </a:lvl8pPr>
            <a:lvl9pPr lvl="8" algn="r" rtl="0">
              <a:spcBef>
                <a:spcPts val="0"/>
              </a:spcBef>
              <a:spcAft>
                <a:spcPts val="0"/>
              </a:spcAft>
              <a:buSzPts val="1800"/>
              <a:buNone/>
              <a:defRPr sz="2400"/>
            </a:lvl9pPr>
          </a:lstStyle>
          <a:p>
            <a:endParaRPr/>
          </a:p>
        </p:txBody>
      </p:sp>
      <p:sp>
        <p:nvSpPr>
          <p:cNvPr id="77" name="Google Shape;77;p14"/>
          <p:cNvSpPr txBox="1">
            <a:spLocks noGrp="1"/>
          </p:cNvSpPr>
          <p:nvPr>
            <p:ph type="subTitle" idx="7"/>
          </p:nvPr>
        </p:nvSpPr>
        <p:spPr>
          <a:xfrm>
            <a:off x="724575" y="1829532"/>
            <a:ext cx="1976700" cy="41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1100"/>
              <a:buFont typeface="Anton"/>
              <a:buNone/>
              <a:defRPr>
                <a:solidFill>
                  <a:schemeClr val="dk1"/>
                </a:solidFill>
                <a:latin typeface="Anton"/>
                <a:ea typeface="Anton"/>
                <a:cs typeface="Anton"/>
                <a:sym typeface="Anton"/>
              </a:defRPr>
            </a:lvl1pPr>
            <a:lvl2pPr lvl="1"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2pPr>
            <a:lvl3pPr lvl="2"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3pPr>
            <a:lvl4pPr lvl="3"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4pPr>
            <a:lvl5pPr lvl="4"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5pPr>
            <a:lvl6pPr lvl="5"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6pPr>
            <a:lvl7pPr lvl="6"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7pPr>
            <a:lvl8pPr lvl="7"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8pPr>
            <a:lvl9pPr lvl="8"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9pPr>
          </a:lstStyle>
          <a:p>
            <a:endParaRPr/>
          </a:p>
        </p:txBody>
      </p:sp>
      <p:sp>
        <p:nvSpPr>
          <p:cNvPr id="78" name="Google Shape;78;p14"/>
          <p:cNvSpPr txBox="1">
            <a:spLocks noGrp="1"/>
          </p:cNvSpPr>
          <p:nvPr>
            <p:ph type="subTitle" idx="8"/>
          </p:nvPr>
        </p:nvSpPr>
        <p:spPr>
          <a:xfrm>
            <a:off x="3583613" y="1830573"/>
            <a:ext cx="1976700" cy="41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1100"/>
              <a:buFont typeface="Anton"/>
              <a:buNone/>
              <a:defRPr>
                <a:solidFill>
                  <a:schemeClr val="dk1"/>
                </a:solidFill>
                <a:latin typeface="Anton"/>
                <a:ea typeface="Anton"/>
                <a:cs typeface="Anton"/>
                <a:sym typeface="Anton"/>
              </a:defRPr>
            </a:lvl1pPr>
            <a:lvl2pPr lvl="1"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2pPr>
            <a:lvl3pPr lvl="2"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3pPr>
            <a:lvl4pPr lvl="3"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4pPr>
            <a:lvl5pPr lvl="4"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5pPr>
            <a:lvl6pPr lvl="5"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6pPr>
            <a:lvl7pPr lvl="6"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7pPr>
            <a:lvl8pPr lvl="7"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8pPr>
            <a:lvl9pPr lvl="8"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9pPr>
          </a:lstStyle>
          <a:p>
            <a:endParaRPr/>
          </a:p>
        </p:txBody>
      </p:sp>
      <p:sp>
        <p:nvSpPr>
          <p:cNvPr id="79" name="Google Shape;79;p14"/>
          <p:cNvSpPr txBox="1">
            <a:spLocks noGrp="1"/>
          </p:cNvSpPr>
          <p:nvPr>
            <p:ph type="subTitle" idx="9"/>
          </p:nvPr>
        </p:nvSpPr>
        <p:spPr>
          <a:xfrm>
            <a:off x="6442651" y="1829532"/>
            <a:ext cx="1976700" cy="41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1100"/>
              <a:buFont typeface="Anton"/>
              <a:buNone/>
              <a:defRPr>
                <a:solidFill>
                  <a:schemeClr val="dk1"/>
                </a:solidFill>
                <a:latin typeface="Anton"/>
                <a:ea typeface="Anton"/>
                <a:cs typeface="Anton"/>
                <a:sym typeface="Anton"/>
              </a:defRPr>
            </a:lvl1pPr>
            <a:lvl2pPr lvl="1"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2pPr>
            <a:lvl3pPr lvl="2"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3pPr>
            <a:lvl4pPr lvl="3"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4pPr>
            <a:lvl5pPr lvl="4"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5pPr>
            <a:lvl6pPr lvl="5"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6pPr>
            <a:lvl7pPr lvl="6"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7pPr>
            <a:lvl8pPr lvl="7"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8pPr>
            <a:lvl9pPr lvl="8"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9pPr>
          </a:lstStyle>
          <a:p>
            <a:endParaRPr/>
          </a:p>
        </p:txBody>
      </p:sp>
      <p:sp>
        <p:nvSpPr>
          <p:cNvPr id="80" name="Google Shape;80;p14"/>
          <p:cNvSpPr txBox="1">
            <a:spLocks noGrp="1"/>
          </p:cNvSpPr>
          <p:nvPr>
            <p:ph type="subTitle" idx="13"/>
          </p:nvPr>
        </p:nvSpPr>
        <p:spPr>
          <a:xfrm>
            <a:off x="724575" y="4255635"/>
            <a:ext cx="1976700" cy="41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1100"/>
              <a:buFont typeface="Anton"/>
              <a:buNone/>
              <a:defRPr>
                <a:solidFill>
                  <a:schemeClr val="dk1"/>
                </a:solidFill>
                <a:latin typeface="Anton"/>
                <a:ea typeface="Anton"/>
                <a:cs typeface="Anton"/>
                <a:sym typeface="Anton"/>
              </a:defRPr>
            </a:lvl1pPr>
            <a:lvl2pPr lvl="1"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2pPr>
            <a:lvl3pPr lvl="2"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3pPr>
            <a:lvl4pPr lvl="3"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4pPr>
            <a:lvl5pPr lvl="4"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5pPr>
            <a:lvl6pPr lvl="5"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6pPr>
            <a:lvl7pPr lvl="6"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7pPr>
            <a:lvl8pPr lvl="7"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8pPr>
            <a:lvl9pPr lvl="8"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9pPr>
          </a:lstStyle>
          <a:p>
            <a:endParaRPr/>
          </a:p>
        </p:txBody>
      </p:sp>
      <p:sp>
        <p:nvSpPr>
          <p:cNvPr id="81" name="Google Shape;81;p14"/>
          <p:cNvSpPr txBox="1">
            <a:spLocks noGrp="1"/>
          </p:cNvSpPr>
          <p:nvPr>
            <p:ph type="subTitle" idx="14"/>
          </p:nvPr>
        </p:nvSpPr>
        <p:spPr>
          <a:xfrm>
            <a:off x="3583613" y="4256679"/>
            <a:ext cx="1976700" cy="41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1100"/>
              <a:buFont typeface="Anton"/>
              <a:buNone/>
              <a:defRPr>
                <a:solidFill>
                  <a:schemeClr val="dk1"/>
                </a:solidFill>
                <a:latin typeface="Anton"/>
                <a:ea typeface="Anton"/>
                <a:cs typeface="Anton"/>
                <a:sym typeface="Anton"/>
              </a:defRPr>
            </a:lvl1pPr>
            <a:lvl2pPr lvl="1"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2pPr>
            <a:lvl3pPr lvl="2"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3pPr>
            <a:lvl4pPr lvl="3"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4pPr>
            <a:lvl5pPr lvl="4"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5pPr>
            <a:lvl6pPr lvl="5"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6pPr>
            <a:lvl7pPr lvl="6"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7pPr>
            <a:lvl8pPr lvl="7"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8pPr>
            <a:lvl9pPr lvl="8"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9pPr>
          </a:lstStyle>
          <a:p>
            <a:endParaRPr/>
          </a:p>
        </p:txBody>
      </p:sp>
      <p:sp>
        <p:nvSpPr>
          <p:cNvPr id="82" name="Google Shape;82;p14"/>
          <p:cNvSpPr txBox="1">
            <a:spLocks noGrp="1"/>
          </p:cNvSpPr>
          <p:nvPr>
            <p:ph type="subTitle" idx="15"/>
          </p:nvPr>
        </p:nvSpPr>
        <p:spPr>
          <a:xfrm>
            <a:off x="6442651" y="4255635"/>
            <a:ext cx="1976700" cy="41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1100"/>
              <a:buFont typeface="Anton"/>
              <a:buNone/>
              <a:defRPr>
                <a:solidFill>
                  <a:schemeClr val="dk1"/>
                </a:solidFill>
                <a:latin typeface="Anton"/>
                <a:ea typeface="Anton"/>
                <a:cs typeface="Anton"/>
                <a:sym typeface="Anton"/>
              </a:defRPr>
            </a:lvl1pPr>
            <a:lvl2pPr lvl="1"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2pPr>
            <a:lvl3pPr lvl="2"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3pPr>
            <a:lvl4pPr lvl="3"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4pPr>
            <a:lvl5pPr lvl="4"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5pPr>
            <a:lvl6pPr lvl="5"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6pPr>
            <a:lvl7pPr lvl="6"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7pPr>
            <a:lvl8pPr lvl="7"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8pPr>
            <a:lvl9pPr lvl="8" algn="ctr" rtl="0">
              <a:lnSpc>
                <a:spcPct val="100000"/>
              </a:lnSpc>
              <a:spcBef>
                <a:spcPts val="0"/>
              </a:spcBef>
              <a:spcAft>
                <a:spcPts val="0"/>
              </a:spcAft>
              <a:buClr>
                <a:schemeClr val="accent1"/>
              </a:buClr>
              <a:buSzPts val="1100"/>
              <a:buFont typeface="Anton"/>
              <a:buNone/>
              <a:defRPr sz="1467">
                <a:solidFill>
                  <a:schemeClr val="accent1"/>
                </a:solidFill>
                <a:latin typeface="Anton"/>
                <a:ea typeface="Anton"/>
                <a:cs typeface="Anton"/>
                <a:sym typeface="Anton"/>
              </a:defRPr>
            </a:lvl9pPr>
          </a:lstStyle>
          <a:p>
            <a:endParaRPr/>
          </a:p>
        </p:txBody>
      </p:sp>
    </p:spTree>
    <p:extLst>
      <p:ext uri="{BB962C8B-B14F-4D97-AF65-F5344CB8AC3E}">
        <p14:creationId xmlns:p14="http://schemas.microsoft.com/office/powerpoint/2010/main" val="775093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ree columns" preserve="1">
  <p:cSld name="Three columns">
    <p:bg>
      <p:bgPr>
        <a:solidFill>
          <a:schemeClr val="lt1"/>
        </a:solidFill>
        <a:effectLst/>
      </p:bgPr>
    </p:bg>
    <p:spTree>
      <p:nvGrpSpPr>
        <p:cNvPr id="1" name="Shape 83"/>
        <p:cNvGrpSpPr/>
        <p:nvPr/>
      </p:nvGrpSpPr>
      <p:grpSpPr>
        <a:xfrm>
          <a:off x="0" y="0"/>
          <a:ext cx="0" cy="0"/>
          <a:chOff x="0" y="0"/>
          <a:chExt cx="0" cy="0"/>
        </a:xfrm>
      </p:grpSpPr>
      <p:sp>
        <p:nvSpPr>
          <p:cNvPr id="84" name="Google Shape;84;p15"/>
          <p:cNvSpPr/>
          <p:nvPr/>
        </p:nvSpPr>
        <p:spPr>
          <a:xfrm>
            <a:off x="3986400" y="-24900"/>
            <a:ext cx="10315200" cy="13753600"/>
          </a:xfrm>
          <a:prstGeom prst="pie">
            <a:avLst>
              <a:gd name="adj1" fmla="val 10799952"/>
              <a:gd name="adj2" fmla="val 16200000"/>
            </a:avLst>
          </a:prstGeom>
          <a:solidFill>
            <a:srgbClr val="E2D9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15"/>
          <p:cNvSpPr txBox="1">
            <a:spLocks noGrp="1"/>
          </p:cNvSpPr>
          <p:nvPr>
            <p:ph type="ctrTitle"/>
          </p:nvPr>
        </p:nvSpPr>
        <p:spPr>
          <a:xfrm flipH="1">
            <a:off x="713225" y="1553300"/>
            <a:ext cx="3109200" cy="6712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FFFFFF"/>
              </a:buClr>
              <a:buSzPts val="1600"/>
              <a:buNone/>
              <a:defRPr sz="2133">
                <a:latin typeface="Anton"/>
                <a:ea typeface="Anton"/>
                <a:cs typeface="Anton"/>
                <a:sym typeface="Anton"/>
              </a:defRPr>
            </a:lvl1pPr>
            <a:lvl2pPr lvl="1" rtl="0">
              <a:spcBef>
                <a:spcPts val="0"/>
              </a:spcBef>
              <a:spcAft>
                <a:spcPts val="0"/>
              </a:spcAft>
              <a:buClr>
                <a:srgbClr val="FFFFFF"/>
              </a:buClr>
              <a:buSzPts val="1600"/>
              <a:buNone/>
              <a:defRPr sz="2133">
                <a:solidFill>
                  <a:srgbClr val="FFFFFF"/>
                </a:solidFill>
              </a:defRPr>
            </a:lvl2pPr>
            <a:lvl3pPr lvl="2" rtl="0">
              <a:spcBef>
                <a:spcPts val="0"/>
              </a:spcBef>
              <a:spcAft>
                <a:spcPts val="0"/>
              </a:spcAft>
              <a:buClr>
                <a:srgbClr val="FFFFFF"/>
              </a:buClr>
              <a:buSzPts val="1600"/>
              <a:buNone/>
              <a:defRPr sz="2133">
                <a:solidFill>
                  <a:srgbClr val="FFFFFF"/>
                </a:solidFill>
              </a:defRPr>
            </a:lvl3pPr>
            <a:lvl4pPr lvl="3" rtl="0">
              <a:spcBef>
                <a:spcPts val="0"/>
              </a:spcBef>
              <a:spcAft>
                <a:spcPts val="0"/>
              </a:spcAft>
              <a:buClr>
                <a:srgbClr val="FFFFFF"/>
              </a:buClr>
              <a:buSzPts val="1600"/>
              <a:buNone/>
              <a:defRPr sz="2133">
                <a:solidFill>
                  <a:srgbClr val="FFFFFF"/>
                </a:solidFill>
              </a:defRPr>
            </a:lvl4pPr>
            <a:lvl5pPr lvl="4" rtl="0">
              <a:spcBef>
                <a:spcPts val="0"/>
              </a:spcBef>
              <a:spcAft>
                <a:spcPts val="0"/>
              </a:spcAft>
              <a:buClr>
                <a:srgbClr val="FFFFFF"/>
              </a:buClr>
              <a:buSzPts val="1600"/>
              <a:buNone/>
              <a:defRPr sz="2133">
                <a:solidFill>
                  <a:srgbClr val="FFFFFF"/>
                </a:solidFill>
              </a:defRPr>
            </a:lvl5pPr>
            <a:lvl6pPr lvl="5" rtl="0">
              <a:spcBef>
                <a:spcPts val="0"/>
              </a:spcBef>
              <a:spcAft>
                <a:spcPts val="0"/>
              </a:spcAft>
              <a:buClr>
                <a:srgbClr val="FFFFFF"/>
              </a:buClr>
              <a:buSzPts val="1600"/>
              <a:buNone/>
              <a:defRPr sz="2133">
                <a:solidFill>
                  <a:srgbClr val="FFFFFF"/>
                </a:solidFill>
              </a:defRPr>
            </a:lvl6pPr>
            <a:lvl7pPr lvl="6" rtl="0">
              <a:spcBef>
                <a:spcPts val="0"/>
              </a:spcBef>
              <a:spcAft>
                <a:spcPts val="0"/>
              </a:spcAft>
              <a:buClr>
                <a:srgbClr val="FFFFFF"/>
              </a:buClr>
              <a:buSzPts val="1600"/>
              <a:buNone/>
              <a:defRPr sz="2133">
                <a:solidFill>
                  <a:srgbClr val="FFFFFF"/>
                </a:solidFill>
              </a:defRPr>
            </a:lvl7pPr>
            <a:lvl8pPr lvl="7" rtl="0">
              <a:spcBef>
                <a:spcPts val="0"/>
              </a:spcBef>
              <a:spcAft>
                <a:spcPts val="0"/>
              </a:spcAft>
              <a:buClr>
                <a:srgbClr val="FFFFFF"/>
              </a:buClr>
              <a:buSzPts val="1600"/>
              <a:buNone/>
              <a:defRPr sz="2133">
                <a:solidFill>
                  <a:srgbClr val="FFFFFF"/>
                </a:solidFill>
              </a:defRPr>
            </a:lvl8pPr>
            <a:lvl9pPr lvl="8" rtl="0">
              <a:spcBef>
                <a:spcPts val="0"/>
              </a:spcBef>
              <a:spcAft>
                <a:spcPts val="0"/>
              </a:spcAft>
              <a:buClr>
                <a:srgbClr val="FFFFFF"/>
              </a:buClr>
              <a:buSzPts val="1600"/>
              <a:buNone/>
              <a:defRPr sz="2133">
                <a:solidFill>
                  <a:srgbClr val="FFFFFF"/>
                </a:solidFill>
              </a:defRPr>
            </a:lvl9pPr>
          </a:lstStyle>
          <a:p>
            <a:endParaRPr/>
          </a:p>
        </p:txBody>
      </p:sp>
      <p:sp>
        <p:nvSpPr>
          <p:cNvPr id="86" name="Google Shape;86;p15"/>
          <p:cNvSpPr txBox="1">
            <a:spLocks noGrp="1"/>
          </p:cNvSpPr>
          <p:nvPr>
            <p:ph type="subTitle" idx="1"/>
          </p:nvPr>
        </p:nvSpPr>
        <p:spPr>
          <a:xfrm flipH="1">
            <a:off x="713225" y="2115100"/>
            <a:ext cx="3109200" cy="763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FFFFFF"/>
              </a:buClr>
              <a:buSzPts val="1000"/>
              <a:buNone/>
              <a:defRPr sz="1867">
                <a:latin typeface="Arvo"/>
                <a:ea typeface="Arvo"/>
                <a:cs typeface="Arvo"/>
                <a:sym typeface="Arvo"/>
              </a:defRPr>
            </a:lvl1pPr>
            <a:lvl2pPr lvl="1" rtl="0">
              <a:lnSpc>
                <a:spcPct val="100000"/>
              </a:lnSpc>
              <a:spcBef>
                <a:spcPts val="0"/>
              </a:spcBef>
              <a:spcAft>
                <a:spcPts val="0"/>
              </a:spcAft>
              <a:buClr>
                <a:srgbClr val="FFFFFF"/>
              </a:buClr>
              <a:buSzPts val="1000"/>
              <a:buNone/>
              <a:defRPr sz="1333">
                <a:solidFill>
                  <a:srgbClr val="FFFFFF"/>
                </a:solidFill>
              </a:defRPr>
            </a:lvl2pPr>
            <a:lvl3pPr lvl="2" rtl="0">
              <a:lnSpc>
                <a:spcPct val="100000"/>
              </a:lnSpc>
              <a:spcBef>
                <a:spcPts val="0"/>
              </a:spcBef>
              <a:spcAft>
                <a:spcPts val="0"/>
              </a:spcAft>
              <a:buClr>
                <a:srgbClr val="FFFFFF"/>
              </a:buClr>
              <a:buSzPts val="1000"/>
              <a:buNone/>
              <a:defRPr sz="1333">
                <a:solidFill>
                  <a:srgbClr val="FFFFFF"/>
                </a:solidFill>
              </a:defRPr>
            </a:lvl3pPr>
            <a:lvl4pPr lvl="3" rtl="0">
              <a:lnSpc>
                <a:spcPct val="100000"/>
              </a:lnSpc>
              <a:spcBef>
                <a:spcPts val="0"/>
              </a:spcBef>
              <a:spcAft>
                <a:spcPts val="0"/>
              </a:spcAft>
              <a:buClr>
                <a:srgbClr val="FFFFFF"/>
              </a:buClr>
              <a:buSzPts val="1000"/>
              <a:buNone/>
              <a:defRPr sz="1333">
                <a:solidFill>
                  <a:srgbClr val="FFFFFF"/>
                </a:solidFill>
              </a:defRPr>
            </a:lvl4pPr>
            <a:lvl5pPr lvl="4" rtl="0">
              <a:lnSpc>
                <a:spcPct val="100000"/>
              </a:lnSpc>
              <a:spcBef>
                <a:spcPts val="0"/>
              </a:spcBef>
              <a:spcAft>
                <a:spcPts val="0"/>
              </a:spcAft>
              <a:buClr>
                <a:srgbClr val="FFFFFF"/>
              </a:buClr>
              <a:buSzPts val="1000"/>
              <a:buNone/>
              <a:defRPr sz="1333">
                <a:solidFill>
                  <a:srgbClr val="FFFFFF"/>
                </a:solidFill>
              </a:defRPr>
            </a:lvl5pPr>
            <a:lvl6pPr lvl="5" rtl="0">
              <a:lnSpc>
                <a:spcPct val="100000"/>
              </a:lnSpc>
              <a:spcBef>
                <a:spcPts val="0"/>
              </a:spcBef>
              <a:spcAft>
                <a:spcPts val="0"/>
              </a:spcAft>
              <a:buClr>
                <a:srgbClr val="FFFFFF"/>
              </a:buClr>
              <a:buSzPts val="1000"/>
              <a:buNone/>
              <a:defRPr sz="1333">
                <a:solidFill>
                  <a:srgbClr val="FFFFFF"/>
                </a:solidFill>
              </a:defRPr>
            </a:lvl6pPr>
            <a:lvl7pPr lvl="6" rtl="0">
              <a:lnSpc>
                <a:spcPct val="100000"/>
              </a:lnSpc>
              <a:spcBef>
                <a:spcPts val="0"/>
              </a:spcBef>
              <a:spcAft>
                <a:spcPts val="0"/>
              </a:spcAft>
              <a:buClr>
                <a:srgbClr val="FFFFFF"/>
              </a:buClr>
              <a:buSzPts val="1000"/>
              <a:buNone/>
              <a:defRPr sz="1333">
                <a:solidFill>
                  <a:srgbClr val="FFFFFF"/>
                </a:solidFill>
              </a:defRPr>
            </a:lvl7pPr>
            <a:lvl8pPr lvl="7" rtl="0">
              <a:lnSpc>
                <a:spcPct val="100000"/>
              </a:lnSpc>
              <a:spcBef>
                <a:spcPts val="0"/>
              </a:spcBef>
              <a:spcAft>
                <a:spcPts val="0"/>
              </a:spcAft>
              <a:buClr>
                <a:srgbClr val="FFFFFF"/>
              </a:buClr>
              <a:buSzPts val="1000"/>
              <a:buNone/>
              <a:defRPr sz="1333">
                <a:solidFill>
                  <a:srgbClr val="FFFFFF"/>
                </a:solidFill>
              </a:defRPr>
            </a:lvl8pPr>
            <a:lvl9pPr lvl="8" rtl="0">
              <a:lnSpc>
                <a:spcPct val="100000"/>
              </a:lnSpc>
              <a:spcBef>
                <a:spcPts val="0"/>
              </a:spcBef>
              <a:spcAft>
                <a:spcPts val="0"/>
              </a:spcAft>
              <a:buClr>
                <a:srgbClr val="FFFFFF"/>
              </a:buClr>
              <a:buSzPts val="1000"/>
              <a:buNone/>
              <a:defRPr sz="1333">
                <a:solidFill>
                  <a:srgbClr val="FFFFFF"/>
                </a:solidFill>
              </a:defRPr>
            </a:lvl9pPr>
          </a:lstStyle>
          <a:p>
            <a:endParaRPr/>
          </a:p>
        </p:txBody>
      </p:sp>
      <p:sp>
        <p:nvSpPr>
          <p:cNvPr id="87" name="Google Shape;87;p15"/>
          <p:cNvSpPr txBox="1">
            <a:spLocks noGrp="1"/>
          </p:cNvSpPr>
          <p:nvPr>
            <p:ph type="ctrTitle" idx="2"/>
          </p:nvPr>
        </p:nvSpPr>
        <p:spPr>
          <a:xfrm flipH="1">
            <a:off x="5310700" y="2980900"/>
            <a:ext cx="3109200" cy="6712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1600"/>
              <a:buNone/>
              <a:defRPr sz="2133">
                <a:latin typeface="Anton"/>
                <a:ea typeface="Anton"/>
                <a:cs typeface="Anton"/>
                <a:sym typeface="Anton"/>
              </a:defRPr>
            </a:lvl1pPr>
            <a:lvl2pPr lvl="1" rtl="0">
              <a:spcBef>
                <a:spcPts val="0"/>
              </a:spcBef>
              <a:spcAft>
                <a:spcPts val="0"/>
              </a:spcAft>
              <a:buClr>
                <a:srgbClr val="FFFFFF"/>
              </a:buClr>
              <a:buSzPts val="1600"/>
              <a:buNone/>
              <a:defRPr sz="2133">
                <a:solidFill>
                  <a:srgbClr val="FFFFFF"/>
                </a:solidFill>
              </a:defRPr>
            </a:lvl2pPr>
            <a:lvl3pPr lvl="2" rtl="0">
              <a:spcBef>
                <a:spcPts val="0"/>
              </a:spcBef>
              <a:spcAft>
                <a:spcPts val="0"/>
              </a:spcAft>
              <a:buClr>
                <a:srgbClr val="FFFFFF"/>
              </a:buClr>
              <a:buSzPts val="1600"/>
              <a:buNone/>
              <a:defRPr sz="2133">
                <a:solidFill>
                  <a:srgbClr val="FFFFFF"/>
                </a:solidFill>
              </a:defRPr>
            </a:lvl3pPr>
            <a:lvl4pPr lvl="3" rtl="0">
              <a:spcBef>
                <a:spcPts val="0"/>
              </a:spcBef>
              <a:spcAft>
                <a:spcPts val="0"/>
              </a:spcAft>
              <a:buClr>
                <a:srgbClr val="FFFFFF"/>
              </a:buClr>
              <a:buSzPts val="1600"/>
              <a:buNone/>
              <a:defRPr sz="2133">
                <a:solidFill>
                  <a:srgbClr val="FFFFFF"/>
                </a:solidFill>
              </a:defRPr>
            </a:lvl4pPr>
            <a:lvl5pPr lvl="4" rtl="0">
              <a:spcBef>
                <a:spcPts val="0"/>
              </a:spcBef>
              <a:spcAft>
                <a:spcPts val="0"/>
              </a:spcAft>
              <a:buClr>
                <a:srgbClr val="FFFFFF"/>
              </a:buClr>
              <a:buSzPts val="1600"/>
              <a:buNone/>
              <a:defRPr sz="2133">
                <a:solidFill>
                  <a:srgbClr val="FFFFFF"/>
                </a:solidFill>
              </a:defRPr>
            </a:lvl5pPr>
            <a:lvl6pPr lvl="5" rtl="0">
              <a:spcBef>
                <a:spcPts val="0"/>
              </a:spcBef>
              <a:spcAft>
                <a:spcPts val="0"/>
              </a:spcAft>
              <a:buClr>
                <a:srgbClr val="FFFFFF"/>
              </a:buClr>
              <a:buSzPts val="1600"/>
              <a:buNone/>
              <a:defRPr sz="2133">
                <a:solidFill>
                  <a:srgbClr val="FFFFFF"/>
                </a:solidFill>
              </a:defRPr>
            </a:lvl6pPr>
            <a:lvl7pPr lvl="6" rtl="0">
              <a:spcBef>
                <a:spcPts val="0"/>
              </a:spcBef>
              <a:spcAft>
                <a:spcPts val="0"/>
              </a:spcAft>
              <a:buClr>
                <a:srgbClr val="FFFFFF"/>
              </a:buClr>
              <a:buSzPts val="1600"/>
              <a:buNone/>
              <a:defRPr sz="2133">
                <a:solidFill>
                  <a:srgbClr val="FFFFFF"/>
                </a:solidFill>
              </a:defRPr>
            </a:lvl7pPr>
            <a:lvl8pPr lvl="7" rtl="0">
              <a:spcBef>
                <a:spcPts val="0"/>
              </a:spcBef>
              <a:spcAft>
                <a:spcPts val="0"/>
              </a:spcAft>
              <a:buClr>
                <a:srgbClr val="FFFFFF"/>
              </a:buClr>
              <a:buSzPts val="1600"/>
              <a:buNone/>
              <a:defRPr sz="2133">
                <a:solidFill>
                  <a:srgbClr val="FFFFFF"/>
                </a:solidFill>
              </a:defRPr>
            </a:lvl8pPr>
            <a:lvl9pPr lvl="8" rtl="0">
              <a:spcBef>
                <a:spcPts val="0"/>
              </a:spcBef>
              <a:spcAft>
                <a:spcPts val="0"/>
              </a:spcAft>
              <a:buClr>
                <a:srgbClr val="FFFFFF"/>
              </a:buClr>
              <a:buSzPts val="1600"/>
              <a:buNone/>
              <a:defRPr sz="2133">
                <a:solidFill>
                  <a:srgbClr val="FFFFFF"/>
                </a:solidFill>
              </a:defRPr>
            </a:lvl9pPr>
          </a:lstStyle>
          <a:p>
            <a:endParaRPr/>
          </a:p>
        </p:txBody>
      </p:sp>
      <p:sp>
        <p:nvSpPr>
          <p:cNvPr id="88" name="Google Shape;88;p15"/>
          <p:cNvSpPr txBox="1">
            <a:spLocks noGrp="1"/>
          </p:cNvSpPr>
          <p:nvPr>
            <p:ph type="subTitle" idx="3"/>
          </p:nvPr>
        </p:nvSpPr>
        <p:spPr>
          <a:xfrm flipH="1">
            <a:off x="5310700" y="3542533"/>
            <a:ext cx="3109200" cy="76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000"/>
              <a:buNone/>
              <a:defRPr sz="1867">
                <a:latin typeface="Arvo"/>
                <a:ea typeface="Arvo"/>
                <a:cs typeface="Arvo"/>
                <a:sym typeface="Arvo"/>
              </a:defRPr>
            </a:lvl1pPr>
            <a:lvl2pPr lvl="1" rtl="0">
              <a:lnSpc>
                <a:spcPct val="100000"/>
              </a:lnSpc>
              <a:spcBef>
                <a:spcPts val="0"/>
              </a:spcBef>
              <a:spcAft>
                <a:spcPts val="0"/>
              </a:spcAft>
              <a:buClr>
                <a:srgbClr val="FFFFFF"/>
              </a:buClr>
              <a:buSzPts val="1000"/>
              <a:buNone/>
              <a:defRPr sz="1333">
                <a:solidFill>
                  <a:srgbClr val="FFFFFF"/>
                </a:solidFill>
              </a:defRPr>
            </a:lvl2pPr>
            <a:lvl3pPr lvl="2" rtl="0">
              <a:lnSpc>
                <a:spcPct val="100000"/>
              </a:lnSpc>
              <a:spcBef>
                <a:spcPts val="0"/>
              </a:spcBef>
              <a:spcAft>
                <a:spcPts val="0"/>
              </a:spcAft>
              <a:buClr>
                <a:srgbClr val="FFFFFF"/>
              </a:buClr>
              <a:buSzPts val="1000"/>
              <a:buNone/>
              <a:defRPr sz="1333">
                <a:solidFill>
                  <a:srgbClr val="FFFFFF"/>
                </a:solidFill>
              </a:defRPr>
            </a:lvl3pPr>
            <a:lvl4pPr lvl="3" rtl="0">
              <a:lnSpc>
                <a:spcPct val="100000"/>
              </a:lnSpc>
              <a:spcBef>
                <a:spcPts val="0"/>
              </a:spcBef>
              <a:spcAft>
                <a:spcPts val="0"/>
              </a:spcAft>
              <a:buClr>
                <a:srgbClr val="FFFFFF"/>
              </a:buClr>
              <a:buSzPts val="1000"/>
              <a:buNone/>
              <a:defRPr sz="1333">
                <a:solidFill>
                  <a:srgbClr val="FFFFFF"/>
                </a:solidFill>
              </a:defRPr>
            </a:lvl4pPr>
            <a:lvl5pPr lvl="4" rtl="0">
              <a:lnSpc>
                <a:spcPct val="100000"/>
              </a:lnSpc>
              <a:spcBef>
                <a:spcPts val="0"/>
              </a:spcBef>
              <a:spcAft>
                <a:spcPts val="0"/>
              </a:spcAft>
              <a:buClr>
                <a:srgbClr val="FFFFFF"/>
              </a:buClr>
              <a:buSzPts val="1000"/>
              <a:buNone/>
              <a:defRPr sz="1333">
                <a:solidFill>
                  <a:srgbClr val="FFFFFF"/>
                </a:solidFill>
              </a:defRPr>
            </a:lvl5pPr>
            <a:lvl6pPr lvl="5" rtl="0">
              <a:lnSpc>
                <a:spcPct val="100000"/>
              </a:lnSpc>
              <a:spcBef>
                <a:spcPts val="0"/>
              </a:spcBef>
              <a:spcAft>
                <a:spcPts val="0"/>
              </a:spcAft>
              <a:buClr>
                <a:srgbClr val="FFFFFF"/>
              </a:buClr>
              <a:buSzPts val="1000"/>
              <a:buNone/>
              <a:defRPr sz="1333">
                <a:solidFill>
                  <a:srgbClr val="FFFFFF"/>
                </a:solidFill>
              </a:defRPr>
            </a:lvl6pPr>
            <a:lvl7pPr lvl="6" rtl="0">
              <a:lnSpc>
                <a:spcPct val="100000"/>
              </a:lnSpc>
              <a:spcBef>
                <a:spcPts val="0"/>
              </a:spcBef>
              <a:spcAft>
                <a:spcPts val="0"/>
              </a:spcAft>
              <a:buClr>
                <a:srgbClr val="FFFFFF"/>
              </a:buClr>
              <a:buSzPts val="1000"/>
              <a:buNone/>
              <a:defRPr sz="1333">
                <a:solidFill>
                  <a:srgbClr val="FFFFFF"/>
                </a:solidFill>
              </a:defRPr>
            </a:lvl7pPr>
            <a:lvl8pPr lvl="7" rtl="0">
              <a:lnSpc>
                <a:spcPct val="100000"/>
              </a:lnSpc>
              <a:spcBef>
                <a:spcPts val="0"/>
              </a:spcBef>
              <a:spcAft>
                <a:spcPts val="0"/>
              </a:spcAft>
              <a:buClr>
                <a:srgbClr val="FFFFFF"/>
              </a:buClr>
              <a:buSzPts val="1000"/>
              <a:buNone/>
              <a:defRPr sz="1333">
                <a:solidFill>
                  <a:srgbClr val="FFFFFF"/>
                </a:solidFill>
              </a:defRPr>
            </a:lvl8pPr>
            <a:lvl9pPr lvl="8" rtl="0">
              <a:lnSpc>
                <a:spcPct val="100000"/>
              </a:lnSpc>
              <a:spcBef>
                <a:spcPts val="0"/>
              </a:spcBef>
              <a:spcAft>
                <a:spcPts val="0"/>
              </a:spcAft>
              <a:buClr>
                <a:srgbClr val="FFFFFF"/>
              </a:buClr>
              <a:buSzPts val="1000"/>
              <a:buNone/>
              <a:defRPr sz="1333">
                <a:solidFill>
                  <a:srgbClr val="FFFFFF"/>
                </a:solidFill>
              </a:defRPr>
            </a:lvl9pPr>
          </a:lstStyle>
          <a:p>
            <a:endParaRPr/>
          </a:p>
        </p:txBody>
      </p:sp>
      <p:sp>
        <p:nvSpPr>
          <p:cNvPr id="89" name="Google Shape;89;p15"/>
          <p:cNvSpPr txBox="1">
            <a:spLocks noGrp="1"/>
          </p:cNvSpPr>
          <p:nvPr>
            <p:ph type="ctrTitle" idx="4"/>
          </p:nvPr>
        </p:nvSpPr>
        <p:spPr>
          <a:xfrm flipH="1">
            <a:off x="713225" y="4408367"/>
            <a:ext cx="3109200" cy="6712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FFFFFF"/>
              </a:buClr>
              <a:buSzPts val="1600"/>
              <a:buNone/>
              <a:defRPr sz="2133">
                <a:latin typeface="Anton"/>
                <a:ea typeface="Anton"/>
                <a:cs typeface="Anton"/>
                <a:sym typeface="Anton"/>
              </a:defRPr>
            </a:lvl1pPr>
            <a:lvl2pPr lvl="1" rtl="0">
              <a:spcBef>
                <a:spcPts val="0"/>
              </a:spcBef>
              <a:spcAft>
                <a:spcPts val="0"/>
              </a:spcAft>
              <a:buClr>
                <a:srgbClr val="FFFFFF"/>
              </a:buClr>
              <a:buSzPts val="1600"/>
              <a:buNone/>
              <a:defRPr sz="2133">
                <a:solidFill>
                  <a:srgbClr val="FFFFFF"/>
                </a:solidFill>
              </a:defRPr>
            </a:lvl2pPr>
            <a:lvl3pPr lvl="2" rtl="0">
              <a:spcBef>
                <a:spcPts val="0"/>
              </a:spcBef>
              <a:spcAft>
                <a:spcPts val="0"/>
              </a:spcAft>
              <a:buClr>
                <a:srgbClr val="FFFFFF"/>
              </a:buClr>
              <a:buSzPts val="1600"/>
              <a:buNone/>
              <a:defRPr sz="2133">
                <a:solidFill>
                  <a:srgbClr val="FFFFFF"/>
                </a:solidFill>
              </a:defRPr>
            </a:lvl3pPr>
            <a:lvl4pPr lvl="3" rtl="0">
              <a:spcBef>
                <a:spcPts val="0"/>
              </a:spcBef>
              <a:spcAft>
                <a:spcPts val="0"/>
              </a:spcAft>
              <a:buClr>
                <a:srgbClr val="FFFFFF"/>
              </a:buClr>
              <a:buSzPts val="1600"/>
              <a:buNone/>
              <a:defRPr sz="2133">
                <a:solidFill>
                  <a:srgbClr val="FFFFFF"/>
                </a:solidFill>
              </a:defRPr>
            </a:lvl4pPr>
            <a:lvl5pPr lvl="4" rtl="0">
              <a:spcBef>
                <a:spcPts val="0"/>
              </a:spcBef>
              <a:spcAft>
                <a:spcPts val="0"/>
              </a:spcAft>
              <a:buClr>
                <a:srgbClr val="FFFFFF"/>
              </a:buClr>
              <a:buSzPts val="1600"/>
              <a:buNone/>
              <a:defRPr sz="2133">
                <a:solidFill>
                  <a:srgbClr val="FFFFFF"/>
                </a:solidFill>
              </a:defRPr>
            </a:lvl5pPr>
            <a:lvl6pPr lvl="5" rtl="0">
              <a:spcBef>
                <a:spcPts val="0"/>
              </a:spcBef>
              <a:spcAft>
                <a:spcPts val="0"/>
              </a:spcAft>
              <a:buClr>
                <a:srgbClr val="FFFFFF"/>
              </a:buClr>
              <a:buSzPts val="1600"/>
              <a:buNone/>
              <a:defRPr sz="2133">
                <a:solidFill>
                  <a:srgbClr val="FFFFFF"/>
                </a:solidFill>
              </a:defRPr>
            </a:lvl6pPr>
            <a:lvl7pPr lvl="6" rtl="0">
              <a:spcBef>
                <a:spcPts val="0"/>
              </a:spcBef>
              <a:spcAft>
                <a:spcPts val="0"/>
              </a:spcAft>
              <a:buClr>
                <a:srgbClr val="FFFFFF"/>
              </a:buClr>
              <a:buSzPts val="1600"/>
              <a:buNone/>
              <a:defRPr sz="2133">
                <a:solidFill>
                  <a:srgbClr val="FFFFFF"/>
                </a:solidFill>
              </a:defRPr>
            </a:lvl7pPr>
            <a:lvl8pPr lvl="7" rtl="0">
              <a:spcBef>
                <a:spcPts val="0"/>
              </a:spcBef>
              <a:spcAft>
                <a:spcPts val="0"/>
              </a:spcAft>
              <a:buClr>
                <a:srgbClr val="FFFFFF"/>
              </a:buClr>
              <a:buSzPts val="1600"/>
              <a:buNone/>
              <a:defRPr sz="2133">
                <a:solidFill>
                  <a:srgbClr val="FFFFFF"/>
                </a:solidFill>
              </a:defRPr>
            </a:lvl8pPr>
            <a:lvl9pPr lvl="8" rtl="0">
              <a:spcBef>
                <a:spcPts val="0"/>
              </a:spcBef>
              <a:spcAft>
                <a:spcPts val="0"/>
              </a:spcAft>
              <a:buClr>
                <a:srgbClr val="FFFFFF"/>
              </a:buClr>
              <a:buSzPts val="1600"/>
              <a:buNone/>
              <a:defRPr sz="2133">
                <a:solidFill>
                  <a:srgbClr val="FFFFFF"/>
                </a:solidFill>
              </a:defRPr>
            </a:lvl9pPr>
          </a:lstStyle>
          <a:p>
            <a:endParaRPr/>
          </a:p>
        </p:txBody>
      </p:sp>
      <p:sp>
        <p:nvSpPr>
          <p:cNvPr id="90" name="Google Shape;90;p15"/>
          <p:cNvSpPr txBox="1">
            <a:spLocks noGrp="1"/>
          </p:cNvSpPr>
          <p:nvPr>
            <p:ph type="subTitle" idx="5"/>
          </p:nvPr>
        </p:nvSpPr>
        <p:spPr>
          <a:xfrm flipH="1">
            <a:off x="713225" y="4970000"/>
            <a:ext cx="3109200" cy="763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FFFFFF"/>
              </a:buClr>
              <a:buSzPts val="1000"/>
              <a:buNone/>
              <a:defRPr sz="1867">
                <a:latin typeface="Arvo"/>
                <a:ea typeface="Arvo"/>
                <a:cs typeface="Arvo"/>
                <a:sym typeface="Arvo"/>
              </a:defRPr>
            </a:lvl1pPr>
            <a:lvl2pPr lvl="1" rtl="0">
              <a:lnSpc>
                <a:spcPct val="100000"/>
              </a:lnSpc>
              <a:spcBef>
                <a:spcPts val="0"/>
              </a:spcBef>
              <a:spcAft>
                <a:spcPts val="0"/>
              </a:spcAft>
              <a:buClr>
                <a:srgbClr val="FFFFFF"/>
              </a:buClr>
              <a:buSzPts val="1000"/>
              <a:buNone/>
              <a:defRPr sz="1333">
                <a:solidFill>
                  <a:srgbClr val="FFFFFF"/>
                </a:solidFill>
              </a:defRPr>
            </a:lvl2pPr>
            <a:lvl3pPr lvl="2" rtl="0">
              <a:lnSpc>
                <a:spcPct val="100000"/>
              </a:lnSpc>
              <a:spcBef>
                <a:spcPts val="0"/>
              </a:spcBef>
              <a:spcAft>
                <a:spcPts val="0"/>
              </a:spcAft>
              <a:buClr>
                <a:srgbClr val="FFFFFF"/>
              </a:buClr>
              <a:buSzPts val="1000"/>
              <a:buNone/>
              <a:defRPr sz="1333">
                <a:solidFill>
                  <a:srgbClr val="FFFFFF"/>
                </a:solidFill>
              </a:defRPr>
            </a:lvl3pPr>
            <a:lvl4pPr lvl="3" rtl="0">
              <a:lnSpc>
                <a:spcPct val="100000"/>
              </a:lnSpc>
              <a:spcBef>
                <a:spcPts val="0"/>
              </a:spcBef>
              <a:spcAft>
                <a:spcPts val="0"/>
              </a:spcAft>
              <a:buClr>
                <a:srgbClr val="FFFFFF"/>
              </a:buClr>
              <a:buSzPts val="1000"/>
              <a:buNone/>
              <a:defRPr sz="1333">
                <a:solidFill>
                  <a:srgbClr val="FFFFFF"/>
                </a:solidFill>
              </a:defRPr>
            </a:lvl4pPr>
            <a:lvl5pPr lvl="4" rtl="0">
              <a:lnSpc>
                <a:spcPct val="100000"/>
              </a:lnSpc>
              <a:spcBef>
                <a:spcPts val="0"/>
              </a:spcBef>
              <a:spcAft>
                <a:spcPts val="0"/>
              </a:spcAft>
              <a:buClr>
                <a:srgbClr val="FFFFFF"/>
              </a:buClr>
              <a:buSzPts val="1000"/>
              <a:buNone/>
              <a:defRPr sz="1333">
                <a:solidFill>
                  <a:srgbClr val="FFFFFF"/>
                </a:solidFill>
              </a:defRPr>
            </a:lvl5pPr>
            <a:lvl6pPr lvl="5" rtl="0">
              <a:lnSpc>
                <a:spcPct val="100000"/>
              </a:lnSpc>
              <a:spcBef>
                <a:spcPts val="0"/>
              </a:spcBef>
              <a:spcAft>
                <a:spcPts val="0"/>
              </a:spcAft>
              <a:buClr>
                <a:srgbClr val="FFFFFF"/>
              </a:buClr>
              <a:buSzPts val="1000"/>
              <a:buNone/>
              <a:defRPr sz="1333">
                <a:solidFill>
                  <a:srgbClr val="FFFFFF"/>
                </a:solidFill>
              </a:defRPr>
            </a:lvl6pPr>
            <a:lvl7pPr lvl="6" rtl="0">
              <a:lnSpc>
                <a:spcPct val="100000"/>
              </a:lnSpc>
              <a:spcBef>
                <a:spcPts val="0"/>
              </a:spcBef>
              <a:spcAft>
                <a:spcPts val="0"/>
              </a:spcAft>
              <a:buClr>
                <a:srgbClr val="FFFFFF"/>
              </a:buClr>
              <a:buSzPts val="1000"/>
              <a:buNone/>
              <a:defRPr sz="1333">
                <a:solidFill>
                  <a:srgbClr val="FFFFFF"/>
                </a:solidFill>
              </a:defRPr>
            </a:lvl7pPr>
            <a:lvl8pPr lvl="7" rtl="0">
              <a:lnSpc>
                <a:spcPct val="100000"/>
              </a:lnSpc>
              <a:spcBef>
                <a:spcPts val="0"/>
              </a:spcBef>
              <a:spcAft>
                <a:spcPts val="0"/>
              </a:spcAft>
              <a:buClr>
                <a:srgbClr val="FFFFFF"/>
              </a:buClr>
              <a:buSzPts val="1000"/>
              <a:buNone/>
              <a:defRPr sz="1333">
                <a:solidFill>
                  <a:srgbClr val="FFFFFF"/>
                </a:solidFill>
              </a:defRPr>
            </a:lvl8pPr>
            <a:lvl9pPr lvl="8" rtl="0">
              <a:lnSpc>
                <a:spcPct val="100000"/>
              </a:lnSpc>
              <a:spcBef>
                <a:spcPts val="0"/>
              </a:spcBef>
              <a:spcAft>
                <a:spcPts val="0"/>
              </a:spcAft>
              <a:buClr>
                <a:srgbClr val="FFFFFF"/>
              </a:buClr>
              <a:buSzPts val="1000"/>
              <a:buNone/>
              <a:defRPr sz="1333">
                <a:solidFill>
                  <a:srgbClr val="FFFFFF"/>
                </a:solidFill>
              </a:defRPr>
            </a:lvl9pPr>
          </a:lstStyle>
          <a:p>
            <a:endParaRPr/>
          </a:p>
        </p:txBody>
      </p:sp>
      <p:sp>
        <p:nvSpPr>
          <p:cNvPr id="91" name="Google Shape;91;p15"/>
          <p:cNvSpPr txBox="1">
            <a:spLocks noGrp="1"/>
          </p:cNvSpPr>
          <p:nvPr>
            <p:ph type="ctrTitle" idx="6"/>
          </p:nvPr>
        </p:nvSpPr>
        <p:spPr>
          <a:xfrm>
            <a:off x="1187550" y="553667"/>
            <a:ext cx="6768900" cy="87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333">
                <a:latin typeface="Anton"/>
                <a:ea typeface="Anton"/>
                <a:cs typeface="Anton"/>
                <a:sym typeface="Anton"/>
              </a:defRPr>
            </a:lvl1pPr>
            <a:lvl2pPr lvl="1" algn="r" rtl="0">
              <a:spcBef>
                <a:spcPts val="0"/>
              </a:spcBef>
              <a:spcAft>
                <a:spcPts val="0"/>
              </a:spcAft>
              <a:buSzPts val="1800"/>
              <a:buNone/>
              <a:defRPr sz="2400"/>
            </a:lvl2pPr>
            <a:lvl3pPr lvl="2" algn="r" rtl="0">
              <a:spcBef>
                <a:spcPts val="0"/>
              </a:spcBef>
              <a:spcAft>
                <a:spcPts val="0"/>
              </a:spcAft>
              <a:buSzPts val="1800"/>
              <a:buNone/>
              <a:defRPr sz="2400"/>
            </a:lvl3pPr>
            <a:lvl4pPr lvl="3" algn="r" rtl="0">
              <a:spcBef>
                <a:spcPts val="0"/>
              </a:spcBef>
              <a:spcAft>
                <a:spcPts val="0"/>
              </a:spcAft>
              <a:buSzPts val="1800"/>
              <a:buNone/>
              <a:defRPr sz="2400"/>
            </a:lvl4pPr>
            <a:lvl5pPr lvl="4" algn="r" rtl="0">
              <a:spcBef>
                <a:spcPts val="0"/>
              </a:spcBef>
              <a:spcAft>
                <a:spcPts val="0"/>
              </a:spcAft>
              <a:buSzPts val="1800"/>
              <a:buNone/>
              <a:defRPr sz="2400"/>
            </a:lvl5pPr>
            <a:lvl6pPr lvl="5" algn="r" rtl="0">
              <a:spcBef>
                <a:spcPts val="0"/>
              </a:spcBef>
              <a:spcAft>
                <a:spcPts val="0"/>
              </a:spcAft>
              <a:buSzPts val="1800"/>
              <a:buNone/>
              <a:defRPr sz="2400"/>
            </a:lvl6pPr>
            <a:lvl7pPr lvl="6" algn="r" rtl="0">
              <a:spcBef>
                <a:spcPts val="0"/>
              </a:spcBef>
              <a:spcAft>
                <a:spcPts val="0"/>
              </a:spcAft>
              <a:buSzPts val="1800"/>
              <a:buNone/>
              <a:defRPr sz="2400"/>
            </a:lvl7pPr>
            <a:lvl8pPr lvl="7" algn="r" rtl="0">
              <a:spcBef>
                <a:spcPts val="0"/>
              </a:spcBef>
              <a:spcAft>
                <a:spcPts val="0"/>
              </a:spcAft>
              <a:buSzPts val="1800"/>
              <a:buNone/>
              <a:defRPr sz="2400"/>
            </a:lvl8pPr>
            <a:lvl9pPr lvl="8" algn="r" rtl="0">
              <a:spcBef>
                <a:spcPts val="0"/>
              </a:spcBef>
              <a:spcAft>
                <a:spcPts val="0"/>
              </a:spcAft>
              <a:buSzPts val="1800"/>
              <a:buNone/>
              <a:defRPr sz="2400"/>
            </a:lvl9pPr>
          </a:lstStyle>
          <a:p>
            <a:endParaRPr/>
          </a:p>
        </p:txBody>
      </p:sp>
    </p:spTree>
    <p:extLst>
      <p:ext uri="{BB962C8B-B14F-4D97-AF65-F5344CB8AC3E}">
        <p14:creationId xmlns:p14="http://schemas.microsoft.com/office/powerpoint/2010/main" val="38104671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mbers and text" preserve="1">
  <p:cSld name="Numbers and text">
    <p:bg>
      <p:bgPr>
        <a:solidFill>
          <a:schemeClr val="dk2"/>
        </a:solidFill>
        <a:effectLst/>
      </p:bgPr>
    </p:bg>
    <p:spTree>
      <p:nvGrpSpPr>
        <p:cNvPr id="1" name="Shape 92"/>
        <p:cNvGrpSpPr/>
        <p:nvPr/>
      </p:nvGrpSpPr>
      <p:grpSpPr>
        <a:xfrm>
          <a:off x="0" y="0"/>
          <a:ext cx="0" cy="0"/>
          <a:chOff x="0" y="0"/>
          <a:chExt cx="0" cy="0"/>
        </a:xfrm>
      </p:grpSpPr>
      <p:sp>
        <p:nvSpPr>
          <p:cNvPr id="93" name="Google Shape;93;p16"/>
          <p:cNvSpPr txBox="1">
            <a:spLocks noGrp="1"/>
          </p:cNvSpPr>
          <p:nvPr>
            <p:ph type="subTitle" idx="1"/>
          </p:nvPr>
        </p:nvSpPr>
        <p:spPr>
          <a:xfrm>
            <a:off x="724100" y="2992399"/>
            <a:ext cx="2910000" cy="83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000"/>
              <a:buNone/>
              <a:defRPr sz="1867">
                <a:solidFill>
                  <a:srgbClr val="201F2F"/>
                </a:solidFill>
                <a:latin typeface="Arvo"/>
                <a:ea typeface="Arvo"/>
                <a:cs typeface="Arvo"/>
                <a:sym typeface="Arvo"/>
              </a:defRPr>
            </a:lvl1pPr>
            <a:lvl2pPr lvl="1" rtl="0">
              <a:lnSpc>
                <a:spcPct val="100000"/>
              </a:lnSpc>
              <a:spcBef>
                <a:spcPts val="0"/>
              </a:spcBef>
              <a:spcAft>
                <a:spcPts val="0"/>
              </a:spcAft>
              <a:buClr>
                <a:srgbClr val="FFFFFF"/>
              </a:buClr>
              <a:buSzPts val="1000"/>
              <a:buNone/>
              <a:defRPr sz="1333">
                <a:solidFill>
                  <a:srgbClr val="FFFFFF"/>
                </a:solidFill>
              </a:defRPr>
            </a:lvl2pPr>
            <a:lvl3pPr lvl="2" rtl="0">
              <a:lnSpc>
                <a:spcPct val="100000"/>
              </a:lnSpc>
              <a:spcBef>
                <a:spcPts val="0"/>
              </a:spcBef>
              <a:spcAft>
                <a:spcPts val="0"/>
              </a:spcAft>
              <a:buClr>
                <a:srgbClr val="FFFFFF"/>
              </a:buClr>
              <a:buSzPts val="1000"/>
              <a:buNone/>
              <a:defRPr sz="1333">
                <a:solidFill>
                  <a:srgbClr val="FFFFFF"/>
                </a:solidFill>
              </a:defRPr>
            </a:lvl3pPr>
            <a:lvl4pPr lvl="3" rtl="0">
              <a:lnSpc>
                <a:spcPct val="100000"/>
              </a:lnSpc>
              <a:spcBef>
                <a:spcPts val="0"/>
              </a:spcBef>
              <a:spcAft>
                <a:spcPts val="0"/>
              </a:spcAft>
              <a:buClr>
                <a:srgbClr val="FFFFFF"/>
              </a:buClr>
              <a:buSzPts val="1000"/>
              <a:buNone/>
              <a:defRPr sz="1333">
                <a:solidFill>
                  <a:srgbClr val="FFFFFF"/>
                </a:solidFill>
              </a:defRPr>
            </a:lvl4pPr>
            <a:lvl5pPr lvl="4" rtl="0">
              <a:lnSpc>
                <a:spcPct val="100000"/>
              </a:lnSpc>
              <a:spcBef>
                <a:spcPts val="0"/>
              </a:spcBef>
              <a:spcAft>
                <a:spcPts val="0"/>
              </a:spcAft>
              <a:buClr>
                <a:srgbClr val="FFFFFF"/>
              </a:buClr>
              <a:buSzPts val="1000"/>
              <a:buNone/>
              <a:defRPr sz="1333">
                <a:solidFill>
                  <a:srgbClr val="FFFFFF"/>
                </a:solidFill>
              </a:defRPr>
            </a:lvl5pPr>
            <a:lvl6pPr lvl="5" rtl="0">
              <a:lnSpc>
                <a:spcPct val="100000"/>
              </a:lnSpc>
              <a:spcBef>
                <a:spcPts val="0"/>
              </a:spcBef>
              <a:spcAft>
                <a:spcPts val="0"/>
              </a:spcAft>
              <a:buClr>
                <a:srgbClr val="FFFFFF"/>
              </a:buClr>
              <a:buSzPts val="1000"/>
              <a:buNone/>
              <a:defRPr sz="1333">
                <a:solidFill>
                  <a:srgbClr val="FFFFFF"/>
                </a:solidFill>
              </a:defRPr>
            </a:lvl6pPr>
            <a:lvl7pPr lvl="6" rtl="0">
              <a:lnSpc>
                <a:spcPct val="100000"/>
              </a:lnSpc>
              <a:spcBef>
                <a:spcPts val="0"/>
              </a:spcBef>
              <a:spcAft>
                <a:spcPts val="0"/>
              </a:spcAft>
              <a:buClr>
                <a:srgbClr val="FFFFFF"/>
              </a:buClr>
              <a:buSzPts val="1000"/>
              <a:buNone/>
              <a:defRPr sz="1333">
                <a:solidFill>
                  <a:srgbClr val="FFFFFF"/>
                </a:solidFill>
              </a:defRPr>
            </a:lvl7pPr>
            <a:lvl8pPr lvl="7" rtl="0">
              <a:lnSpc>
                <a:spcPct val="100000"/>
              </a:lnSpc>
              <a:spcBef>
                <a:spcPts val="0"/>
              </a:spcBef>
              <a:spcAft>
                <a:spcPts val="0"/>
              </a:spcAft>
              <a:buClr>
                <a:srgbClr val="FFFFFF"/>
              </a:buClr>
              <a:buSzPts val="1000"/>
              <a:buNone/>
              <a:defRPr sz="1333">
                <a:solidFill>
                  <a:srgbClr val="FFFFFF"/>
                </a:solidFill>
              </a:defRPr>
            </a:lvl8pPr>
            <a:lvl9pPr lvl="8" rtl="0">
              <a:lnSpc>
                <a:spcPct val="100000"/>
              </a:lnSpc>
              <a:spcBef>
                <a:spcPts val="0"/>
              </a:spcBef>
              <a:spcAft>
                <a:spcPts val="0"/>
              </a:spcAft>
              <a:buClr>
                <a:srgbClr val="FFFFFF"/>
              </a:buClr>
              <a:buSzPts val="1000"/>
              <a:buNone/>
              <a:defRPr sz="1333">
                <a:solidFill>
                  <a:srgbClr val="FFFFFF"/>
                </a:solidFill>
              </a:defRPr>
            </a:lvl9pPr>
          </a:lstStyle>
          <a:p>
            <a:endParaRPr/>
          </a:p>
        </p:txBody>
      </p:sp>
      <p:sp>
        <p:nvSpPr>
          <p:cNvPr id="94" name="Google Shape;94;p16"/>
          <p:cNvSpPr txBox="1">
            <a:spLocks noGrp="1"/>
          </p:cNvSpPr>
          <p:nvPr>
            <p:ph type="title" hasCustomPrompt="1"/>
          </p:nvPr>
        </p:nvSpPr>
        <p:spPr>
          <a:xfrm>
            <a:off x="713377" y="2222000"/>
            <a:ext cx="3411000" cy="7704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4800"/>
              <a:buNone/>
              <a:defRPr sz="4800">
                <a:solidFill>
                  <a:srgbClr val="F09800"/>
                </a:solidFill>
                <a:latin typeface="Anton"/>
                <a:ea typeface="Anton"/>
                <a:cs typeface="Anton"/>
                <a:sym typeface="Anton"/>
              </a:defRPr>
            </a:lvl1pPr>
            <a:lvl2pPr lvl="1"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9pPr>
          </a:lstStyle>
          <a:p>
            <a:r>
              <a:t>xx%</a:t>
            </a:r>
          </a:p>
        </p:txBody>
      </p:sp>
      <p:sp>
        <p:nvSpPr>
          <p:cNvPr id="95" name="Google Shape;95;p16"/>
          <p:cNvSpPr txBox="1">
            <a:spLocks noGrp="1"/>
          </p:cNvSpPr>
          <p:nvPr>
            <p:ph type="subTitle" idx="2"/>
          </p:nvPr>
        </p:nvSpPr>
        <p:spPr>
          <a:xfrm>
            <a:off x="724100" y="4916365"/>
            <a:ext cx="2910000" cy="83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000"/>
              <a:buNone/>
              <a:defRPr sz="1867">
                <a:solidFill>
                  <a:srgbClr val="201F2F"/>
                </a:solidFill>
                <a:latin typeface="Arvo"/>
                <a:ea typeface="Arvo"/>
                <a:cs typeface="Arvo"/>
                <a:sym typeface="Arvo"/>
              </a:defRPr>
            </a:lvl1pPr>
            <a:lvl2pPr lvl="1" rtl="0">
              <a:lnSpc>
                <a:spcPct val="100000"/>
              </a:lnSpc>
              <a:spcBef>
                <a:spcPts val="0"/>
              </a:spcBef>
              <a:spcAft>
                <a:spcPts val="0"/>
              </a:spcAft>
              <a:buClr>
                <a:srgbClr val="FFFFFF"/>
              </a:buClr>
              <a:buSzPts val="1000"/>
              <a:buNone/>
              <a:defRPr sz="1333">
                <a:solidFill>
                  <a:srgbClr val="FFFFFF"/>
                </a:solidFill>
              </a:defRPr>
            </a:lvl2pPr>
            <a:lvl3pPr lvl="2" rtl="0">
              <a:lnSpc>
                <a:spcPct val="100000"/>
              </a:lnSpc>
              <a:spcBef>
                <a:spcPts val="0"/>
              </a:spcBef>
              <a:spcAft>
                <a:spcPts val="0"/>
              </a:spcAft>
              <a:buClr>
                <a:srgbClr val="FFFFFF"/>
              </a:buClr>
              <a:buSzPts val="1000"/>
              <a:buNone/>
              <a:defRPr sz="1333">
                <a:solidFill>
                  <a:srgbClr val="FFFFFF"/>
                </a:solidFill>
              </a:defRPr>
            </a:lvl3pPr>
            <a:lvl4pPr lvl="3" rtl="0">
              <a:lnSpc>
                <a:spcPct val="100000"/>
              </a:lnSpc>
              <a:spcBef>
                <a:spcPts val="0"/>
              </a:spcBef>
              <a:spcAft>
                <a:spcPts val="0"/>
              </a:spcAft>
              <a:buClr>
                <a:srgbClr val="FFFFFF"/>
              </a:buClr>
              <a:buSzPts val="1000"/>
              <a:buNone/>
              <a:defRPr sz="1333">
                <a:solidFill>
                  <a:srgbClr val="FFFFFF"/>
                </a:solidFill>
              </a:defRPr>
            </a:lvl4pPr>
            <a:lvl5pPr lvl="4" rtl="0">
              <a:lnSpc>
                <a:spcPct val="100000"/>
              </a:lnSpc>
              <a:spcBef>
                <a:spcPts val="0"/>
              </a:spcBef>
              <a:spcAft>
                <a:spcPts val="0"/>
              </a:spcAft>
              <a:buClr>
                <a:srgbClr val="FFFFFF"/>
              </a:buClr>
              <a:buSzPts val="1000"/>
              <a:buNone/>
              <a:defRPr sz="1333">
                <a:solidFill>
                  <a:srgbClr val="FFFFFF"/>
                </a:solidFill>
              </a:defRPr>
            </a:lvl5pPr>
            <a:lvl6pPr lvl="5" rtl="0">
              <a:lnSpc>
                <a:spcPct val="100000"/>
              </a:lnSpc>
              <a:spcBef>
                <a:spcPts val="0"/>
              </a:spcBef>
              <a:spcAft>
                <a:spcPts val="0"/>
              </a:spcAft>
              <a:buClr>
                <a:srgbClr val="FFFFFF"/>
              </a:buClr>
              <a:buSzPts val="1000"/>
              <a:buNone/>
              <a:defRPr sz="1333">
                <a:solidFill>
                  <a:srgbClr val="FFFFFF"/>
                </a:solidFill>
              </a:defRPr>
            </a:lvl6pPr>
            <a:lvl7pPr lvl="6" rtl="0">
              <a:lnSpc>
                <a:spcPct val="100000"/>
              </a:lnSpc>
              <a:spcBef>
                <a:spcPts val="0"/>
              </a:spcBef>
              <a:spcAft>
                <a:spcPts val="0"/>
              </a:spcAft>
              <a:buClr>
                <a:srgbClr val="FFFFFF"/>
              </a:buClr>
              <a:buSzPts val="1000"/>
              <a:buNone/>
              <a:defRPr sz="1333">
                <a:solidFill>
                  <a:srgbClr val="FFFFFF"/>
                </a:solidFill>
              </a:defRPr>
            </a:lvl7pPr>
            <a:lvl8pPr lvl="7" rtl="0">
              <a:lnSpc>
                <a:spcPct val="100000"/>
              </a:lnSpc>
              <a:spcBef>
                <a:spcPts val="0"/>
              </a:spcBef>
              <a:spcAft>
                <a:spcPts val="0"/>
              </a:spcAft>
              <a:buClr>
                <a:srgbClr val="FFFFFF"/>
              </a:buClr>
              <a:buSzPts val="1000"/>
              <a:buNone/>
              <a:defRPr sz="1333">
                <a:solidFill>
                  <a:srgbClr val="FFFFFF"/>
                </a:solidFill>
              </a:defRPr>
            </a:lvl8pPr>
            <a:lvl9pPr lvl="8" rtl="0">
              <a:lnSpc>
                <a:spcPct val="100000"/>
              </a:lnSpc>
              <a:spcBef>
                <a:spcPts val="0"/>
              </a:spcBef>
              <a:spcAft>
                <a:spcPts val="0"/>
              </a:spcAft>
              <a:buClr>
                <a:srgbClr val="FFFFFF"/>
              </a:buClr>
              <a:buSzPts val="1000"/>
              <a:buNone/>
              <a:defRPr sz="1333">
                <a:solidFill>
                  <a:srgbClr val="FFFFFF"/>
                </a:solidFill>
              </a:defRPr>
            </a:lvl9pPr>
          </a:lstStyle>
          <a:p>
            <a:endParaRPr/>
          </a:p>
        </p:txBody>
      </p:sp>
      <p:sp>
        <p:nvSpPr>
          <p:cNvPr id="96" name="Google Shape;96;p16"/>
          <p:cNvSpPr txBox="1">
            <a:spLocks noGrp="1"/>
          </p:cNvSpPr>
          <p:nvPr>
            <p:ph type="title" idx="3" hasCustomPrompt="1"/>
          </p:nvPr>
        </p:nvSpPr>
        <p:spPr>
          <a:xfrm>
            <a:off x="713377" y="4145965"/>
            <a:ext cx="3411000" cy="7704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4800"/>
              <a:buNone/>
              <a:defRPr sz="4800">
                <a:solidFill>
                  <a:srgbClr val="F09800"/>
                </a:solidFill>
                <a:latin typeface="Anton"/>
                <a:ea typeface="Anton"/>
                <a:cs typeface="Anton"/>
                <a:sym typeface="Anton"/>
              </a:defRPr>
            </a:lvl1pPr>
            <a:lvl2pPr lvl="1"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9pPr>
          </a:lstStyle>
          <a:p>
            <a:r>
              <a:t>xx%</a:t>
            </a:r>
          </a:p>
        </p:txBody>
      </p:sp>
      <p:sp>
        <p:nvSpPr>
          <p:cNvPr id="97" name="Google Shape;97;p16"/>
          <p:cNvSpPr txBox="1">
            <a:spLocks noGrp="1"/>
          </p:cNvSpPr>
          <p:nvPr>
            <p:ph type="ctrTitle" idx="4"/>
          </p:nvPr>
        </p:nvSpPr>
        <p:spPr>
          <a:xfrm>
            <a:off x="1187550" y="553667"/>
            <a:ext cx="6768900" cy="87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333">
                <a:latin typeface="Anton"/>
                <a:ea typeface="Anton"/>
                <a:cs typeface="Anton"/>
                <a:sym typeface="Anton"/>
              </a:defRPr>
            </a:lvl1pPr>
            <a:lvl2pPr lvl="1" algn="r" rtl="0">
              <a:spcBef>
                <a:spcPts val="0"/>
              </a:spcBef>
              <a:spcAft>
                <a:spcPts val="0"/>
              </a:spcAft>
              <a:buSzPts val="1800"/>
              <a:buNone/>
              <a:defRPr sz="2400"/>
            </a:lvl2pPr>
            <a:lvl3pPr lvl="2" algn="r" rtl="0">
              <a:spcBef>
                <a:spcPts val="0"/>
              </a:spcBef>
              <a:spcAft>
                <a:spcPts val="0"/>
              </a:spcAft>
              <a:buSzPts val="1800"/>
              <a:buNone/>
              <a:defRPr sz="2400"/>
            </a:lvl3pPr>
            <a:lvl4pPr lvl="3" algn="r" rtl="0">
              <a:spcBef>
                <a:spcPts val="0"/>
              </a:spcBef>
              <a:spcAft>
                <a:spcPts val="0"/>
              </a:spcAft>
              <a:buSzPts val="1800"/>
              <a:buNone/>
              <a:defRPr sz="2400"/>
            </a:lvl4pPr>
            <a:lvl5pPr lvl="4" algn="r" rtl="0">
              <a:spcBef>
                <a:spcPts val="0"/>
              </a:spcBef>
              <a:spcAft>
                <a:spcPts val="0"/>
              </a:spcAft>
              <a:buSzPts val="1800"/>
              <a:buNone/>
              <a:defRPr sz="2400"/>
            </a:lvl5pPr>
            <a:lvl6pPr lvl="5" algn="r" rtl="0">
              <a:spcBef>
                <a:spcPts val="0"/>
              </a:spcBef>
              <a:spcAft>
                <a:spcPts val="0"/>
              </a:spcAft>
              <a:buSzPts val="1800"/>
              <a:buNone/>
              <a:defRPr sz="2400"/>
            </a:lvl6pPr>
            <a:lvl7pPr lvl="6" algn="r" rtl="0">
              <a:spcBef>
                <a:spcPts val="0"/>
              </a:spcBef>
              <a:spcAft>
                <a:spcPts val="0"/>
              </a:spcAft>
              <a:buSzPts val="1800"/>
              <a:buNone/>
              <a:defRPr sz="2400"/>
            </a:lvl7pPr>
            <a:lvl8pPr lvl="7" algn="r" rtl="0">
              <a:spcBef>
                <a:spcPts val="0"/>
              </a:spcBef>
              <a:spcAft>
                <a:spcPts val="0"/>
              </a:spcAft>
              <a:buSzPts val="1800"/>
              <a:buNone/>
              <a:defRPr sz="2400"/>
            </a:lvl8pPr>
            <a:lvl9pPr lvl="8" algn="r" rtl="0">
              <a:spcBef>
                <a:spcPts val="0"/>
              </a:spcBef>
              <a:spcAft>
                <a:spcPts val="0"/>
              </a:spcAft>
              <a:buSzPts val="1800"/>
              <a:buNone/>
              <a:defRPr sz="2400"/>
            </a:lvl9pPr>
          </a:lstStyle>
          <a:p>
            <a:endParaRPr/>
          </a:p>
        </p:txBody>
      </p:sp>
    </p:spTree>
    <p:extLst>
      <p:ext uri="{BB962C8B-B14F-4D97-AF65-F5344CB8AC3E}">
        <p14:creationId xmlns:p14="http://schemas.microsoft.com/office/powerpoint/2010/main" val="1473966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design" preserve="1">
  <p:cSld name="Title design">
    <p:bg>
      <p:bgPr>
        <a:solidFill>
          <a:schemeClr val="lt1"/>
        </a:solidFill>
        <a:effectLst/>
      </p:bgPr>
    </p:bg>
    <p:spTree>
      <p:nvGrpSpPr>
        <p:cNvPr id="1" name="Shape 98"/>
        <p:cNvGrpSpPr/>
        <p:nvPr/>
      </p:nvGrpSpPr>
      <p:grpSpPr>
        <a:xfrm>
          <a:off x="0" y="0"/>
          <a:ext cx="0" cy="0"/>
          <a:chOff x="0" y="0"/>
          <a:chExt cx="0" cy="0"/>
        </a:xfrm>
      </p:grpSpPr>
      <p:sp>
        <p:nvSpPr>
          <p:cNvPr id="99" name="Google Shape;99;p17"/>
          <p:cNvSpPr/>
          <p:nvPr/>
        </p:nvSpPr>
        <p:spPr>
          <a:xfrm>
            <a:off x="3986400" y="-24900"/>
            <a:ext cx="10315200" cy="13753600"/>
          </a:xfrm>
          <a:prstGeom prst="pie">
            <a:avLst>
              <a:gd name="adj1" fmla="val 10799952"/>
              <a:gd name="adj2" fmla="val 16200000"/>
            </a:avLst>
          </a:prstGeom>
          <a:solidFill>
            <a:srgbClr val="E2D9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17"/>
          <p:cNvSpPr txBox="1">
            <a:spLocks noGrp="1"/>
          </p:cNvSpPr>
          <p:nvPr>
            <p:ph type="ctrTitle"/>
          </p:nvPr>
        </p:nvSpPr>
        <p:spPr>
          <a:xfrm>
            <a:off x="1187550" y="553667"/>
            <a:ext cx="6768900" cy="87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333">
                <a:latin typeface="Anton"/>
                <a:ea typeface="Anton"/>
                <a:cs typeface="Anton"/>
                <a:sym typeface="Anton"/>
              </a:defRPr>
            </a:lvl1pPr>
            <a:lvl2pPr lvl="1" algn="r" rtl="0">
              <a:spcBef>
                <a:spcPts val="0"/>
              </a:spcBef>
              <a:spcAft>
                <a:spcPts val="0"/>
              </a:spcAft>
              <a:buSzPts val="1800"/>
              <a:buNone/>
              <a:defRPr sz="2400"/>
            </a:lvl2pPr>
            <a:lvl3pPr lvl="2" algn="r" rtl="0">
              <a:spcBef>
                <a:spcPts val="0"/>
              </a:spcBef>
              <a:spcAft>
                <a:spcPts val="0"/>
              </a:spcAft>
              <a:buSzPts val="1800"/>
              <a:buNone/>
              <a:defRPr sz="2400"/>
            </a:lvl3pPr>
            <a:lvl4pPr lvl="3" algn="r" rtl="0">
              <a:spcBef>
                <a:spcPts val="0"/>
              </a:spcBef>
              <a:spcAft>
                <a:spcPts val="0"/>
              </a:spcAft>
              <a:buSzPts val="1800"/>
              <a:buNone/>
              <a:defRPr sz="2400"/>
            </a:lvl4pPr>
            <a:lvl5pPr lvl="4" algn="r" rtl="0">
              <a:spcBef>
                <a:spcPts val="0"/>
              </a:spcBef>
              <a:spcAft>
                <a:spcPts val="0"/>
              </a:spcAft>
              <a:buSzPts val="1800"/>
              <a:buNone/>
              <a:defRPr sz="2400"/>
            </a:lvl5pPr>
            <a:lvl6pPr lvl="5" algn="r" rtl="0">
              <a:spcBef>
                <a:spcPts val="0"/>
              </a:spcBef>
              <a:spcAft>
                <a:spcPts val="0"/>
              </a:spcAft>
              <a:buSzPts val="1800"/>
              <a:buNone/>
              <a:defRPr sz="2400"/>
            </a:lvl6pPr>
            <a:lvl7pPr lvl="6" algn="r" rtl="0">
              <a:spcBef>
                <a:spcPts val="0"/>
              </a:spcBef>
              <a:spcAft>
                <a:spcPts val="0"/>
              </a:spcAft>
              <a:buSzPts val="1800"/>
              <a:buNone/>
              <a:defRPr sz="2400"/>
            </a:lvl7pPr>
            <a:lvl8pPr lvl="7" algn="r" rtl="0">
              <a:spcBef>
                <a:spcPts val="0"/>
              </a:spcBef>
              <a:spcAft>
                <a:spcPts val="0"/>
              </a:spcAft>
              <a:buSzPts val="1800"/>
              <a:buNone/>
              <a:defRPr sz="2400"/>
            </a:lvl8pPr>
            <a:lvl9pPr lvl="8" algn="r" rtl="0">
              <a:spcBef>
                <a:spcPts val="0"/>
              </a:spcBef>
              <a:spcAft>
                <a:spcPts val="0"/>
              </a:spcAft>
              <a:buSzPts val="1800"/>
              <a:buNone/>
              <a:defRPr sz="2400"/>
            </a:lvl9pPr>
          </a:lstStyle>
          <a:p>
            <a:endParaRPr/>
          </a:p>
        </p:txBody>
      </p:sp>
    </p:spTree>
    <p:extLst>
      <p:ext uri="{BB962C8B-B14F-4D97-AF65-F5344CB8AC3E}">
        <p14:creationId xmlns:p14="http://schemas.microsoft.com/office/powerpoint/2010/main" val="34954356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design 1" preserve="1">
  <p:cSld name="Title design 1">
    <p:bg>
      <p:bgPr>
        <a:solidFill>
          <a:schemeClr val="lt1"/>
        </a:solidFill>
        <a:effectLst/>
      </p:bgPr>
    </p:bg>
    <p:spTree>
      <p:nvGrpSpPr>
        <p:cNvPr id="1" name="Shape 101"/>
        <p:cNvGrpSpPr/>
        <p:nvPr/>
      </p:nvGrpSpPr>
      <p:grpSpPr>
        <a:xfrm>
          <a:off x="0" y="0"/>
          <a:ext cx="0" cy="0"/>
          <a:chOff x="0" y="0"/>
          <a:chExt cx="0" cy="0"/>
        </a:xfrm>
      </p:grpSpPr>
      <p:sp>
        <p:nvSpPr>
          <p:cNvPr id="102" name="Google Shape;102;p18"/>
          <p:cNvSpPr txBox="1">
            <a:spLocks noGrp="1"/>
          </p:cNvSpPr>
          <p:nvPr>
            <p:ph type="ctrTitle"/>
          </p:nvPr>
        </p:nvSpPr>
        <p:spPr>
          <a:xfrm>
            <a:off x="1187550" y="553667"/>
            <a:ext cx="6768900" cy="87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333">
                <a:latin typeface="Anton"/>
                <a:ea typeface="Anton"/>
                <a:cs typeface="Anton"/>
                <a:sym typeface="Anton"/>
              </a:defRPr>
            </a:lvl1pPr>
            <a:lvl2pPr lvl="1" algn="r" rtl="0">
              <a:spcBef>
                <a:spcPts val="0"/>
              </a:spcBef>
              <a:spcAft>
                <a:spcPts val="0"/>
              </a:spcAft>
              <a:buSzPts val="1800"/>
              <a:buNone/>
              <a:defRPr sz="2400"/>
            </a:lvl2pPr>
            <a:lvl3pPr lvl="2" algn="r" rtl="0">
              <a:spcBef>
                <a:spcPts val="0"/>
              </a:spcBef>
              <a:spcAft>
                <a:spcPts val="0"/>
              </a:spcAft>
              <a:buSzPts val="1800"/>
              <a:buNone/>
              <a:defRPr sz="2400"/>
            </a:lvl3pPr>
            <a:lvl4pPr lvl="3" algn="r" rtl="0">
              <a:spcBef>
                <a:spcPts val="0"/>
              </a:spcBef>
              <a:spcAft>
                <a:spcPts val="0"/>
              </a:spcAft>
              <a:buSzPts val="1800"/>
              <a:buNone/>
              <a:defRPr sz="2400"/>
            </a:lvl4pPr>
            <a:lvl5pPr lvl="4" algn="r" rtl="0">
              <a:spcBef>
                <a:spcPts val="0"/>
              </a:spcBef>
              <a:spcAft>
                <a:spcPts val="0"/>
              </a:spcAft>
              <a:buSzPts val="1800"/>
              <a:buNone/>
              <a:defRPr sz="2400"/>
            </a:lvl5pPr>
            <a:lvl6pPr lvl="5" algn="r" rtl="0">
              <a:spcBef>
                <a:spcPts val="0"/>
              </a:spcBef>
              <a:spcAft>
                <a:spcPts val="0"/>
              </a:spcAft>
              <a:buSzPts val="1800"/>
              <a:buNone/>
              <a:defRPr sz="2400"/>
            </a:lvl6pPr>
            <a:lvl7pPr lvl="6" algn="r" rtl="0">
              <a:spcBef>
                <a:spcPts val="0"/>
              </a:spcBef>
              <a:spcAft>
                <a:spcPts val="0"/>
              </a:spcAft>
              <a:buSzPts val="1800"/>
              <a:buNone/>
              <a:defRPr sz="2400"/>
            </a:lvl7pPr>
            <a:lvl8pPr lvl="7" algn="r" rtl="0">
              <a:spcBef>
                <a:spcPts val="0"/>
              </a:spcBef>
              <a:spcAft>
                <a:spcPts val="0"/>
              </a:spcAft>
              <a:buSzPts val="1800"/>
              <a:buNone/>
              <a:defRPr sz="2400"/>
            </a:lvl8pPr>
            <a:lvl9pPr lvl="8" algn="r" rtl="0">
              <a:spcBef>
                <a:spcPts val="0"/>
              </a:spcBef>
              <a:spcAft>
                <a:spcPts val="0"/>
              </a:spcAft>
              <a:buSzPts val="1800"/>
              <a:buNone/>
              <a:defRPr sz="2400"/>
            </a:lvl9pPr>
          </a:lstStyle>
          <a:p>
            <a:endParaRPr/>
          </a:p>
        </p:txBody>
      </p:sp>
    </p:spTree>
    <p:extLst>
      <p:ext uri="{BB962C8B-B14F-4D97-AF65-F5344CB8AC3E}">
        <p14:creationId xmlns:p14="http://schemas.microsoft.com/office/powerpoint/2010/main" val="2606546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design 2" preserve="1">
  <p:cSld name="Title design 2">
    <p:bg>
      <p:bgPr>
        <a:solidFill>
          <a:schemeClr val="accent5"/>
        </a:solidFill>
        <a:effectLst/>
      </p:bgPr>
    </p:bg>
    <p:spTree>
      <p:nvGrpSpPr>
        <p:cNvPr id="1" name="Shape 103"/>
        <p:cNvGrpSpPr/>
        <p:nvPr/>
      </p:nvGrpSpPr>
      <p:grpSpPr>
        <a:xfrm>
          <a:off x="0" y="0"/>
          <a:ext cx="0" cy="0"/>
          <a:chOff x="0" y="0"/>
          <a:chExt cx="0" cy="0"/>
        </a:xfrm>
      </p:grpSpPr>
      <p:sp>
        <p:nvSpPr>
          <p:cNvPr id="104" name="Google Shape;104;p19"/>
          <p:cNvSpPr txBox="1">
            <a:spLocks noGrp="1"/>
          </p:cNvSpPr>
          <p:nvPr>
            <p:ph type="ctrTitle"/>
          </p:nvPr>
        </p:nvSpPr>
        <p:spPr>
          <a:xfrm>
            <a:off x="1187550" y="553667"/>
            <a:ext cx="6768900" cy="87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3333">
                <a:solidFill>
                  <a:schemeClr val="dk1"/>
                </a:solidFill>
                <a:latin typeface="Anton"/>
                <a:ea typeface="Anton"/>
                <a:cs typeface="Anton"/>
                <a:sym typeface="Anton"/>
              </a:defRPr>
            </a:lvl1pPr>
            <a:lvl2pPr lvl="1" algn="r" rtl="0">
              <a:spcBef>
                <a:spcPts val="0"/>
              </a:spcBef>
              <a:spcAft>
                <a:spcPts val="0"/>
              </a:spcAft>
              <a:buSzPts val="1800"/>
              <a:buNone/>
              <a:defRPr sz="2400"/>
            </a:lvl2pPr>
            <a:lvl3pPr lvl="2" algn="r" rtl="0">
              <a:spcBef>
                <a:spcPts val="0"/>
              </a:spcBef>
              <a:spcAft>
                <a:spcPts val="0"/>
              </a:spcAft>
              <a:buSzPts val="1800"/>
              <a:buNone/>
              <a:defRPr sz="2400"/>
            </a:lvl3pPr>
            <a:lvl4pPr lvl="3" algn="r" rtl="0">
              <a:spcBef>
                <a:spcPts val="0"/>
              </a:spcBef>
              <a:spcAft>
                <a:spcPts val="0"/>
              </a:spcAft>
              <a:buSzPts val="1800"/>
              <a:buNone/>
              <a:defRPr sz="2400"/>
            </a:lvl4pPr>
            <a:lvl5pPr lvl="4" algn="r" rtl="0">
              <a:spcBef>
                <a:spcPts val="0"/>
              </a:spcBef>
              <a:spcAft>
                <a:spcPts val="0"/>
              </a:spcAft>
              <a:buSzPts val="1800"/>
              <a:buNone/>
              <a:defRPr sz="2400"/>
            </a:lvl5pPr>
            <a:lvl6pPr lvl="5" algn="r" rtl="0">
              <a:spcBef>
                <a:spcPts val="0"/>
              </a:spcBef>
              <a:spcAft>
                <a:spcPts val="0"/>
              </a:spcAft>
              <a:buSzPts val="1800"/>
              <a:buNone/>
              <a:defRPr sz="2400"/>
            </a:lvl6pPr>
            <a:lvl7pPr lvl="6" algn="r" rtl="0">
              <a:spcBef>
                <a:spcPts val="0"/>
              </a:spcBef>
              <a:spcAft>
                <a:spcPts val="0"/>
              </a:spcAft>
              <a:buSzPts val="1800"/>
              <a:buNone/>
              <a:defRPr sz="2400"/>
            </a:lvl7pPr>
            <a:lvl8pPr lvl="7" algn="r" rtl="0">
              <a:spcBef>
                <a:spcPts val="0"/>
              </a:spcBef>
              <a:spcAft>
                <a:spcPts val="0"/>
              </a:spcAft>
              <a:buSzPts val="1800"/>
              <a:buNone/>
              <a:defRPr sz="2400"/>
            </a:lvl8pPr>
            <a:lvl9pPr lvl="8" algn="r" rtl="0">
              <a:spcBef>
                <a:spcPts val="0"/>
              </a:spcBef>
              <a:spcAft>
                <a:spcPts val="0"/>
              </a:spcAft>
              <a:buSzPts val="1800"/>
              <a:buNone/>
              <a:defRPr sz="2400"/>
            </a:lvl9pPr>
          </a:lstStyle>
          <a:p>
            <a:endParaRPr/>
          </a:p>
        </p:txBody>
      </p:sp>
    </p:spTree>
    <p:extLst>
      <p:ext uri="{BB962C8B-B14F-4D97-AF65-F5344CB8AC3E}">
        <p14:creationId xmlns:p14="http://schemas.microsoft.com/office/powerpoint/2010/main" val="18443621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four columns" preserve="1">
  <p:cSld name="Title and four columns">
    <p:bg>
      <p:bgPr>
        <a:solidFill>
          <a:schemeClr val="lt1"/>
        </a:solidFill>
        <a:effectLst/>
      </p:bgPr>
    </p:bg>
    <p:spTree>
      <p:nvGrpSpPr>
        <p:cNvPr id="1" name="Shape 105"/>
        <p:cNvGrpSpPr/>
        <p:nvPr/>
      </p:nvGrpSpPr>
      <p:grpSpPr>
        <a:xfrm>
          <a:off x="0" y="0"/>
          <a:ext cx="0" cy="0"/>
          <a:chOff x="0" y="0"/>
          <a:chExt cx="0" cy="0"/>
        </a:xfrm>
      </p:grpSpPr>
      <p:sp>
        <p:nvSpPr>
          <p:cNvPr id="106" name="Google Shape;106;p20"/>
          <p:cNvSpPr/>
          <p:nvPr/>
        </p:nvSpPr>
        <p:spPr>
          <a:xfrm flipH="1">
            <a:off x="-5157600" y="-24900"/>
            <a:ext cx="10315200" cy="13753600"/>
          </a:xfrm>
          <a:prstGeom prst="pie">
            <a:avLst>
              <a:gd name="adj1" fmla="val 10799952"/>
              <a:gd name="adj2" fmla="val 16200000"/>
            </a:avLst>
          </a:prstGeom>
          <a:solidFill>
            <a:srgbClr val="E2D9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 name="Google Shape;107;p20"/>
          <p:cNvSpPr txBox="1">
            <a:spLocks noGrp="1"/>
          </p:cNvSpPr>
          <p:nvPr>
            <p:ph type="ctrTitle"/>
          </p:nvPr>
        </p:nvSpPr>
        <p:spPr>
          <a:xfrm>
            <a:off x="1603795" y="2014833"/>
            <a:ext cx="2480100" cy="7112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2400">
                <a:solidFill>
                  <a:srgbClr val="333644"/>
                </a:solidFill>
                <a:latin typeface="Anton"/>
                <a:ea typeface="Anton"/>
                <a:cs typeface="Anton"/>
                <a:sym typeface="Anton"/>
              </a:defRPr>
            </a:lvl1pPr>
            <a:lvl2pPr lvl="1" algn="ctr" rtl="0">
              <a:spcBef>
                <a:spcPts val="0"/>
              </a:spcBef>
              <a:spcAft>
                <a:spcPts val="0"/>
              </a:spcAft>
              <a:buSzPts val="1200"/>
              <a:buNone/>
              <a:defRPr sz="1600"/>
            </a:lvl2pPr>
            <a:lvl3pPr lvl="2" algn="ctr" rtl="0">
              <a:spcBef>
                <a:spcPts val="0"/>
              </a:spcBef>
              <a:spcAft>
                <a:spcPts val="0"/>
              </a:spcAft>
              <a:buSzPts val="1200"/>
              <a:buNone/>
              <a:defRPr sz="1600"/>
            </a:lvl3pPr>
            <a:lvl4pPr lvl="3" algn="ctr" rtl="0">
              <a:spcBef>
                <a:spcPts val="0"/>
              </a:spcBef>
              <a:spcAft>
                <a:spcPts val="0"/>
              </a:spcAft>
              <a:buSzPts val="1200"/>
              <a:buNone/>
              <a:defRPr sz="1600"/>
            </a:lvl4pPr>
            <a:lvl5pPr lvl="4" algn="ctr" rtl="0">
              <a:spcBef>
                <a:spcPts val="0"/>
              </a:spcBef>
              <a:spcAft>
                <a:spcPts val="0"/>
              </a:spcAft>
              <a:buSzPts val="1200"/>
              <a:buNone/>
              <a:defRPr sz="1600"/>
            </a:lvl5pPr>
            <a:lvl6pPr lvl="5" algn="ctr" rtl="0">
              <a:spcBef>
                <a:spcPts val="0"/>
              </a:spcBef>
              <a:spcAft>
                <a:spcPts val="0"/>
              </a:spcAft>
              <a:buSzPts val="1200"/>
              <a:buNone/>
              <a:defRPr sz="1600"/>
            </a:lvl6pPr>
            <a:lvl7pPr lvl="6" algn="ctr" rtl="0">
              <a:spcBef>
                <a:spcPts val="0"/>
              </a:spcBef>
              <a:spcAft>
                <a:spcPts val="0"/>
              </a:spcAft>
              <a:buSzPts val="1200"/>
              <a:buNone/>
              <a:defRPr sz="1600"/>
            </a:lvl7pPr>
            <a:lvl8pPr lvl="7" algn="ctr" rtl="0">
              <a:spcBef>
                <a:spcPts val="0"/>
              </a:spcBef>
              <a:spcAft>
                <a:spcPts val="0"/>
              </a:spcAft>
              <a:buSzPts val="1200"/>
              <a:buNone/>
              <a:defRPr sz="1600"/>
            </a:lvl8pPr>
            <a:lvl9pPr lvl="8" algn="ctr" rtl="0">
              <a:spcBef>
                <a:spcPts val="0"/>
              </a:spcBef>
              <a:spcAft>
                <a:spcPts val="0"/>
              </a:spcAft>
              <a:buSzPts val="1200"/>
              <a:buNone/>
              <a:defRPr sz="1600"/>
            </a:lvl9pPr>
          </a:lstStyle>
          <a:p>
            <a:endParaRPr/>
          </a:p>
        </p:txBody>
      </p:sp>
      <p:sp>
        <p:nvSpPr>
          <p:cNvPr id="108" name="Google Shape;108;p20"/>
          <p:cNvSpPr txBox="1">
            <a:spLocks noGrp="1"/>
          </p:cNvSpPr>
          <p:nvPr>
            <p:ph type="subTitle" idx="1"/>
          </p:nvPr>
        </p:nvSpPr>
        <p:spPr>
          <a:xfrm>
            <a:off x="1603775" y="2624600"/>
            <a:ext cx="2480100" cy="98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000"/>
              <a:buNone/>
              <a:defRPr sz="1867">
                <a:solidFill>
                  <a:srgbClr val="333644"/>
                </a:solidFill>
                <a:latin typeface="Arvo"/>
                <a:ea typeface="Arvo"/>
                <a:cs typeface="Arvo"/>
                <a:sym typeface="Arvo"/>
              </a:defRPr>
            </a:lvl1pPr>
            <a:lvl2pPr lvl="1" algn="ctr" rtl="0">
              <a:lnSpc>
                <a:spcPct val="100000"/>
              </a:lnSpc>
              <a:spcBef>
                <a:spcPts val="0"/>
              </a:spcBef>
              <a:spcAft>
                <a:spcPts val="0"/>
              </a:spcAft>
              <a:buClr>
                <a:srgbClr val="FFFFFF"/>
              </a:buClr>
              <a:buSzPts val="1000"/>
              <a:buNone/>
              <a:defRPr sz="1333">
                <a:solidFill>
                  <a:srgbClr val="FFFFFF"/>
                </a:solidFill>
              </a:defRPr>
            </a:lvl2pPr>
            <a:lvl3pPr lvl="2" algn="ctr" rtl="0">
              <a:lnSpc>
                <a:spcPct val="100000"/>
              </a:lnSpc>
              <a:spcBef>
                <a:spcPts val="0"/>
              </a:spcBef>
              <a:spcAft>
                <a:spcPts val="0"/>
              </a:spcAft>
              <a:buClr>
                <a:srgbClr val="FFFFFF"/>
              </a:buClr>
              <a:buSzPts val="1000"/>
              <a:buNone/>
              <a:defRPr sz="1333">
                <a:solidFill>
                  <a:srgbClr val="FFFFFF"/>
                </a:solidFill>
              </a:defRPr>
            </a:lvl3pPr>
            <a:lvl4pPr lvl="3" algn="ctr" rtl="0">
              <a:lnSpc>
                <a:spcPct val="100000"/>
              </a:lnSpc>
              <a:spcBef>
                <a:spcPts val="0"/>
              </a:spcBef>
              <a:spcAft>
                <a:spcPts val="0"/>
              </a:spcAft>
              <a:buClr>
                <a:srgbClr val="FFFFFF"/>
              </a:buClr>
              <a:buSzPts val="1000"/>
              <a:buNone/>
              <a:defRPr sz="1333">
                <a:solidFill>
                  <a:srgbClr val="FFFFFF"/>
                </a:solidFill>
              </a:defRPr>
            </a:lvl4pPr>
            <a:lvl5pPr lvl="4" algn="ctr" rtl="0">
              <a:lnSpc>
                <a:spcPct val="100000"/>
              </a:lnSpc>
              <a:spcBef>
                <a:spcPts val="0"/>
              </a:spcBef>
              <a:spcAft>
                <a:spcPts val="0"/>
              </a:spcAft>
              <a:buClr>
                <a:srgbClr val="FFFFFF"/>
              </a:buClr>
              <a:buSzPts val="1000"/>
              <a:buNone/>
              <a:defRPr sz="1333">
                <a:solidFill>
                  <a:srgbClr val="FFFFFF"/>
                </a:solidFill>
              </a:defRPr>
            </a:lvl5pPr>
            <a:lvl6pPr lvl="5" algn="ctr" rtl="0">
              <a:lnSpc>
                <a:spcPct val="100000"/>
              </a:lnSpc>
              <a:spcBef>
                <a:spcPts val="0"/>
              </a:spcBef>
              <a:spcAft>
                <a:spcPts val="0"/>
              </a:spcAft>
              <a:buClr>
                <a:srgbClr val="FFFFFF"/>
              </a:buClr>
              <a:buSzPts val="1000"/>
              <a:buNone/>
              <a:defRPr sz="1333">
                <a:solidFill>
                  <a:srgbClr val="FFFFFF"/>
                </a:solidFill>
              </a:defRPr>
            </a:lvl6pPr>
            <a:lvl7pPr lvl="6" algn="ctr" rtl="0">
              <a:lnSpc>
                <a:spcPct val="100000"/>
              </a:lnSpc>
              <a:spcBef>
                <a:spcPts val="0"/>
              </a:spcBef>
              <a:spcAft>
                <a:spcPts val="0"/>
              </a:spcAft>
              <a:buClr>
                <a:srgbClr val="FFFFFF"/>
              </a:buClr>
              <a:buSzPts val="1000"/>
              <a:buNone/>
              <a:defRPr sz="1333">
                <a:solidFill>
                  <a:srgbClr val="FFFFFF"/>
                </a:solidFill>
              </a:defRPr>
            </a:lvl7pPr>
            <a:lvl8pPr lvl="7" algn="ctr" rtl="0">
              <a:lnSpc>
                <a:spcPct val="100000"/>
              </a:lnSpc>
              <a:spcBef>
                <a:spcPts val="0"/>
              </a:spcBef>
              <a:spcAft>
                <a:spcPts val="0"/>
              </a:spcAft>
              <a:buClr>
                <a:srgbClr val="FFFFFF"/>
              </a:buClr>
              <a:buSzPts val="1000"/>
              <a:buNone/>
              <a:defRPr sz="1333">
                <a:solidFill>
                  <a:srgbClr val="FFFFFF"/>
                </a:solidFill>
              </a:defRPr>
            </a:lvl8pPr>
            <a:lvl9pPr lvl="8" algn="ctr" rtl="0">
              <a:lnSpc>
                <a:spcPct val="100000"/>
              </a:lnSpc>
              <a:spcBef>
                <a:spcPts val="0"/>
              </a:spcBef>
              <a:spcAft>
                <a:spcPts val="0"/>
              </a:spcAft>
              <a:buClr>
                <a:srgbClr val="FFFFFF"/>
              </a:buClr>
              <a:buSzPts val="1000"/>
              <a:buNone/>
              <a:defRPr sz="1333">
                <a:solidFill>
                  <a:srgbClr val="FFFFFF"/>
                </a:solidFill>
              </a:defRPr>
            </a:lvl9pPr>
          </a:lstStyle>
          <a:p>
            <a:endParaRPr/>
          </a:p>
        </p:txBody>
      </p:sp>
      <p:sp>
        <p:nvSpPr>
          <p:cNvPr id="109" name="Google Shape;109;p20"/>
          <p:cNvSpPr txBox="1">
            <a:spLocks noGrp="1"/>
          </p:cNvSpPr>
          <p:nvPr>
            <p:ph type="ctrTitle" idx="2"/>
          </p:nvPr>
        </p:nvSpPr>
        <p:spPr>
          <a:xfrm>
            <a:off x="5950670" y="2014833"/>
            <a:ext cx="2480100" cy="7112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2400">
                <a:solidFill>
                  <a:srgbClr val="333644"/>
                </a:solidFill>
                <a:latin typeface="Anton"/>
                <a:ea typeface="Anton"/>
                <a:cs typeface="Anton"/>
                <a:sym typeface="Anton"/>
              </a:defRPr>
            </a:lvl1pPr>
            <a:lvl2pPr lvl="1" algn="ctr" rtl="0">
              <a:spcBef>
                <a:spcPts val="0"/>
              </a:spcBef>
              <a:spcAft>
                <a:spcPts val="0"/>
              </a:spcAft>
              <a:buSzPts val="1200"/>
              <a:buNone/>
              <a:defRPr sz="1600"/>
            </a:lvl2pPr>
            <a:lvl3pPr lvl="2" algn="ctr" rtl="0">
              <a:spcBef>
                <a:spcPts val="0"/>
              </a:spcBef>
              <a:spcAft>
                <a:spcPts val="0"/>
              </a:spcAft>
              <a:buSzPts val="1200"/>
              <a:buNone/>
              <a:defRPr sz="1600"/>
            </a:lvl3pPr>
            <a:lvl4pPr lvl="3" algn="ctr" rtl="0">
              <a:spcBef>
                <a:spcPts val="0"/>
              </a:spcBef>
              <a:spcAft>
                <a:spcPts val="0"/>
              </a:spcAft>
              <a:buSzPts val="1200"/>
              <a:buNone/>
              <a:defRPr sz="1600"/>
            </a:lvl4pPr>
            <a:lvl5pPr lvl="4" algn="ctr" rtl="0">
              <a:spcBef>
                <a:spcPts val="0"/>
              </a:spcBef>
              <a:spcAft>
                <a:spcPts val="0"/>
              </a:spcAft>
              <a:buSzPts val="1200"/>
              <a:buNone/>
              <a:defRPr sz="1600"/>
            </a:lvl5pPr>
            <a:lvl6pPr lvl="5" algn="ctr" rtl="0">
              <a:spcBef>
                <a:spcPts val="0"/>
              </a:spcBef>
              <a:spcAft>
                <a:spcPts val="0"/>
              </a:spcAft>
              <a:buSzPts val="1200"/>
              <a:buNone/>
              <a:defRPr sz="1600"/>
            </a:lvl6pPr>
            <a:lvl7pPr lvl="6" algn="ctr" rtl="0">
              <a:spcBef>
                <a:spcPts val="0"/>
              </a:spcBef>
              <a:spcAft>
                <a:spcPts val="0"/>
              </a:spcAft>
              <a:buSzPts val="1200"/>
              <a:buNone/>
              <a:defRPr sz="1600"/>
            </a:lvl7pPr>
            <a:lvl8pPr lvl="7" algn="ctr" rtl="0">
              <a:spcBef>
                <a:spcPts val="0"/>
              </a:spcBef>
              <a:spcAft>
                <a:spcPts val="0"/>
              </a:spcAft>
              <a:buSzPts val="1200"/>
              <a:buNone/>
              <a:defRPr sz="1600"/>
            </a:lvl8pPr>
            <a:lvl9pPr lvl="8" algn="ctr" rtl="0">
              <a:spcBef>
                <a:spcPts val="0"/>
              </a:spcBef>
              <a:spcAft>
                <a:spcPts val="0"/>
              </a:spcAft>
              <a:buSzPts val="1200"/>
              <a:buNone/>
              <a:defRPr sz="1600"/>
            </a:lvl9pPr>
          </a:lstStyle>
          <a:p>
            <a:endParaRPr/>
          </a:p>
        </p:txBody>
      </p:sp>
      <p:sp>
        <p:nvSpPr>
          <p:cNvPr id="110" name="Google Shape;110;p20"/>
          <p:cNvSpPr txBox="1">
            <a:spLocks noGrp="1"/>
          </p:cNvSpPr>
          <p:nvPr>
            <p:ph type="subTitle" idx="3"/>
          </p:nvPr>
        </p:nvSpPr>
        <p:spPr>
          <a:xfrm>
            <a:off x="5950650" y="2624600"/>
            <a:ext cx="2480100" cy="98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000"/>
              <a:buNone/>
              <a:defRPr sz="1867">
                <a:solidFill>
                  <a:srgbClr val="333644"/>
                </a:solidFill>
                <a:latin typeface="Arvo"/>
                <a:ea typeface="Arvo"/>
                <a:cs typeface="Arvo"/>
                <a:sym typeface="Arvo"/>
              </a:defRPr>
            </a:lvl1pPr>
            <a:lvl2pPr lvl="1" algn="ctr" rtl="0">
              <a:lnSpc>
                <a:spcPct val="100000"/>
              </a:lnSpc>
              <a:spcBef>
                <a:spcPts val="0"/>
              </a:spcBef>
              <a:spcAft>
                <a:spcPts val="0"/>
              </a:spcAft>
              <a:buClr>
                <a:srgbClr val="FFFFFF"/>
              </a:buClr>
              <a:buSzPts val="1000"/>
              <a:buNone/>
              <a:defRPr sz="1333">
                <a:solidFill>
                  <a:srgbClr val="FFFFFF"/>
                </a:solidFill>
              </a:defRPr>
            </a:lvl2pPr>
            <a:lvl3pPr lvl="2" algn="ctr" rtl="0">
              <a:lnSpc>
                <a:spcPct val="100000"/>
              </a:lnSpc>
              <a:spcBef>
                <a:spcPts val="0"/>
              </a:spcBef>
              <a:spcAft>
                <a:spcPts val="0"/>
              </a:spcAft>
              <a:buClr>
                <a:srgbClr val="FFFFFF"/>
              </a:buClr>
              <a:buSzPts val="1000"/>
              <a:buNone/>
              <a:defRPr sz="1333">
                <a:solidFill>
                  <a:srgbClr val="FFFFFF"/>
                </a:solidFill>
              </a:defRPr>
            </a:lvl3pPr>
            <a:lvl4pPr lvl="3" algn="ctr" rtl="0">
              <a:lnSpc>
                <a:spcPct val="100000"/>
              </a:lnSpc>
              <a:spcBef>
                <a:spcPts val="0"/>
              </a:spcBef>
              <a:spcAft>
                <a:spcPts val="0"/>
              </a:spcAft>
              <a:buClr>
                <a:srgbClr val="FFFFFF"/>
              </a:buClr>
              <a:buSzPts val="1000"/>
              <a:buNone/>
              <a:defRPr sz="1333">
                <a:solidFill>
                  <a:srgbClr val="FFFFFF"/>
                </a:solidFill>
              </a:defRPr>
            </a:lvl4pPr>
            <a:lvl5pPr lvl="4" algn="ctr" rtl="0">
              <a:lnSpc>
                <a:spcPct val="100000"/>
              </a:lnSpc>
              <a:spcBef>
                <a:spcPts val="0"/>
              </a:spcBef>
              <a:spcAft>
                <a:spcPts val="0"/>
              </a:spcAft>
              <a:buClr>
                <a:srgbClr val="FFFFFF"/>
              </a:buClr>
              <a:buSzPts val="1000"/>
              <a:buNone/>
              <a:defRPr sz="1333">
                <a:solidFill>
                  <a:srgbClr val="FFFFFF"/>
                </a:solidFill>
              </a:defRPr>
            </a:lvl5pPr>
            <a:lvl6pPr lvl="5" algn="ctr" rtl="0">
              <a:lnSpc>
                <a:spcPct val="100000"/>
              </a:lnSpc>
              <a:spcBef>
                <a:spcPts val="0"/>
              </a:spcBef>
              <a:spcAft>
                <a:spcPts val="0"/>
              </a:spcAft>
              <a:buClr>
                <a:srgbClr val="FFFFFF"/>
              </a:buClr>
              <a:buSzPts val="1000"/>
              <a:buNone/>
              <a:defRPr sz="1333">
                <a:solidFill>
                  <a:srgbClr val="FFFFFF"/>
                </a:solidFill>
              </a:defRPr>
            </a:lvl6pPr>
            <a:lvl7pPr lvl="6" algn="ctr" rtl="0">
              <a:lnSpc>
                <a:spcPct val="100000"/>
              </a:lnSpc>
              <a:spcBef>
                <a:spcPts val="0"/>
              </a:spcBef>
              <a:spcAft>
                <a:spcPts val="0"/>
              </a:spcAft>
              <a:buClr>
                <a:srgbClr val="FFFFFF"/>
              </a:buClr>
              <a:buSzPts val="1000"/>
              <a:buNone/>
              <a:defRPr sz="1333">
                <a:solidFill>
                  <a:srgbClr val="FFFFFF"/>
                </a:solidFill>
              </a:defRPr>
            </a:lvl7pPr>
            <a:lvl8pPr lvl="7" algn="ctr" rtl="0">
              <a:lnSpc>
                <a:spcPct val="100000"/>
              </a:lnSpc>
              <a:spcBef>
                <a:spcPts val="0"/>
              </a:spcBef>
              <a:spcAft>
                <a:spcPts val="0"/>
              </a:spcAft>
              <a:buClr>
                <a:srgbClr val="FFFFFF"/>
              </a:buClr>
              <a:buSzPts val="1000"/>
              <a:buNone/>
              <a:defRPr sz="1333">
                <a:solidFill>
                  <a:srgbClr val="FFFFFF"/>
                </a:solidFill>
              </a:defRPr>
            </a:lvl8pPr>
            <a:lvl9pPr lvl="8" algn="ctr" rtl="0">
              <a:lnSpc>
                <a:spcPct val="100000"/>
              </a:lnSpc>
              <a:spcBef>
                <a:spcPts val="0"/>
              </a:spcBef>
              <a:spcAft>
                <a:spcPts val="0"/>
              </a:spcAft>
              <a:buClr>
                <a:srgbClr val="FFFFFF"/>
              </a:buClr>
              <a:buSzPts val="1000"/>
              <a:buNone/>
              <a:defRPr sz="1333">
                <a:solidFill>
                  <a:srgbClr val="FFFFFF"/>
                </a:solidFill>
              </a:defRPr>
            </a:lvl9pPr>
          </a:lstStyle>
          <a:p>
            <a:endParaRPr/>
          </a:p>
        </p:txBody>
      </p:sp>
      <p:sp>
        <p:nvSpPr>
          <p:cNvPr id="111" name="Google Shape;111;p20"/>
          <p:cNvSpPr txBox="1">
            <a:spLocks noGrp="1"/>
          </p:cNvSpPr>
          <p:nvPr>
            <p:ph type="ctrTitle" idx="4"/>
          </p:nvPr>
        </p:nvSpPr>
        <p:spPr>
          <a:xfrm>
            <a:off x="1603795" y="4355265"/>
            <a:ext cx="2480100" cy="7112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2400">
                <a:solidFill>
                  <a:srgbClr val="333644"/>
                </a:solidFill>
                <a:latin typeface="Anton"/>
                <a:ea typeface="Anton"/>
                <a:cs typeface="Anton"/>
                <a:sym typeface="Anton"/>
              </a:defRPr>
            </a:lvl1pPr>
            <a:lvl2pPr lvl="1" algn="ctr" rtl="0">
              <a:spcBef>
                <a:spcPts val="0"/>
              </a:spcBef>
              <a:spcAft>
                <a:spcPts val="0"/>
              </a:spcAft>
              <a:buSzPts val="1200"/>
              <a:buNone/>
              <a:defRPr sz="1600"/>
            </a:lvl2pPr>
            <a:lvl3pPr lvl="2" algn="ctr" rtl="0">
              <a:spcBef>
                <a:spcPts val="0"/>
              </a:spcBef>
              <a:spcAft>
                <a:spcPts val="0"/>
              </a:spcAft>
              <a:buSzPts val="1200"/>
              <a:buNone/>
              <a:defRPr sz="1600"/>
            </a:lvl3pPr>
            <a:lvl4pPr lvl="3" algn="ctr" rtl="0">
              <a:spcBef>
                <a:spcPts val="0"/>
              </a:spcBef>
              <a:spcAft>
                <a:spcPts val="0"/>
              </a:spcAft>
              <a:buSzPts val="1200"/>
              <a:buNone/>
              <a:defRPr sz="1600"/>
            </a:lvl4pPr>
            <a:lvl5pPr lvl="4" algn="ctr" rtl="0">
              <a:spcBef>
                <a:spcPts val="0"/>
              </a:spcBef>
              <a:spcAft>
                <a:spcPts val="0"/>
              </a:spcAft>
              <a:buSzPts val="1200"/>
              <a:buNone/>
              <a:defRPr sz="1600"/>
            </a:lvl5pPr>
            <a:lvl6pPr lvl="5" algn="ctr" rtl="0">
              <a:spcBef>
                <a:spcPts val="0"/>
              </a:spcBef>
              <a:spcAft>
                <a:spcPts val="0"/>
              </a:spcAft>
              <a:buSzPts val="1200"/>
              <a:buNone/>
              <a:defRPr sz="1600"/>
            </a:lvl6pPr>
            <a:lvl7pPr lvl="6" algn="ctr" rtl="0">
              <a:spcBef>
                <a:spcPts val="0"/>
              </a:spcBef>
              <a:spcAft>
                <a:spcPts val="0"/>
              </a:spcAft>
              <a:buSzPts val="1200"/>
              <a:buNone/>
              <a:defRPr sz="1600"/>
            </a:lvl7pPr>
            <a:lvl8pPr lvl="7" algn="ctr" rtl="0">
              <a:spcBef>
                <a:spcPts val="0"/>
              </a:spcBef>
              <a:spcAft>
                <a:spcPts val="0"/>
              </a:spcAft>
              <a:buSzPts val="1200"/>
              <a:buNone/>
              <a:defRPr sz="1600"/>
            </a:lvl8pPr>
            <a:lvl9pPr lvl="8" algn="ctr" rtl="0">
              <a:spcBef>
                <a:spcPts val="0"/>
              </a:spcBef>
              <a:spcAft>
                <a:spcPts val="0"/>
              </a:spcAft>
              <a:buSzPts val="1200"/>
              <a:buNone/>
              <a:defRPr sz="1600"/>
            </a:lvl9pPr>
          </a:lstStyle>
          <a:p>
            <a:endParaRPr/>
          </a:p>
        </p:txBody>
      </p:sp>
      <p:sp>
        <p:nvSpPr>
          <p:cNvPr id="112" name="Google Shape;112;p20"/>
          <p:cNvSpPr txBox="1">
            <a:spLocks noGrp="1"/>
          </p:cNvSpPr>
          <p:nvPr>
            <p:ph type="subTitle" idx="5"/>
          </p:nvPr>
        </p:nvSpPr>
        <p:spPr>
          <a:xfrm>
            <a:off x="1603775" y="4965033"/>
            <a:ext cx="2480100" cy="78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000"/>
              <a:buNone/>
              <a:defRPr sz="1867">
                <a:solidFill>
                  <a:srgbClr val="333644"/>
                </a:solidFill>
                <a:latin typeface="Arvo"/>
                <a:ea typeface="Arvo"/>
                <a:cs typeface="Arvo"/>
                <a:sym typeface="Arvo"/>
              </a:defRPr>
            </a:lvl1pPr>
            <a:lvl2pPr lvl="1" algn="ctr" rtl="0">
              <a:lnSpc>
                <a:spcPct val="100000"/>
              </a:lnSpc>
              <a:spcBef>
                <a:spcPts val="0"/>
              </a:spcBef>
              <a:spcAft>
                <a:spcPts val="0"/>
              </a:spcAft>
              <a:buClr>
                <a:srgbClr val="FFFFFF"/>
              </a:buClr>
              <a:buSzPts val="1000"/>
              <a:buNone/>
              <a:defRPr sz="1333">
                <a:solidFill>
                  <a:srgbClr val="FFFFFF"/>
                </a:solidFill>
              </a:defRPr>
            </a:lvl2pPr>
            <a:lvl3pPr lvl="2" algn="ctr" rtl="0">
              <a:lnSpc>
                <a:spcPct val="100000"/>
              </a:lnSpc>
              <a:spcBef>
                <a:spcPts val="0"/>
              </a:spcBef>
              <a:spcAft>
                <a:spcPts val="0"/>
              </a:spcAft>
              <a:buClr>
                <a:srgbClr val="FFFFFF"/>
              </a:buClr>
              <a:buSzPts val="1000"/>
              <a:buNone/>
              <a:defRPr sz="1333">
                <a:solidFill>
                  <a:srgbClr val="FFFFFF"/>
                </a:solidFill>
              </a:defRPr>
            </a:lvl3pPr>
            <a:lvl4pPr lvl="3" algn="ctr" rtl="0">
              <a:lnSpc>
                <a:spcPct val="100000"/>
              </a:lnSpc>
              <a:spcBef>
                <a:spcPts val="0"/>
              </a:spcBef>
              <a:spcAft>
                <a:spcPts val="0"/>
              </a:spcAft>
              <a:buClr>
                <a:srgbClr val="FFFFFF"/>
              </a:buClr>
              <a:buSzPts val="1000"/>
              <a:buNone/>
              <a:defRPr sz="1333">
                <a:solidFill>
                  <a:srgbClr val="FFFFFF"/>
                </a:solidFill>
              </a:defRPr>
            </a:lvl4pPr>
            <a:lvl5pPr lvl="4" algn="ctr" rtl="0">
              <a:lnSpc>
                <a:spcPct val="100000"/>
              </a:lnSpc>
              <a:spcBef>
                <a:spcPts val="0"/>
              </a:spcBef>
              <a:spcAft>
                <a:spcPts val="0"/>
              </a:spcAft>
              <a:buClr>
                <a:srgbClr val="FFFFFF"/>
              </a:buClr>
              <a:buSzPts val="1000"/>
              <a:buNone/>
              <a:defRPr sz="1333">
                <a:solidFill>
                  <a:srgbClr val="FFFFFF"/>
                </a:solidFill>
              </a:defRPr>
            </a:lvl5pPr>
            <a:lvl6pPr lvl="5" algn="ctr" rtl="0">
              <a:lnSpc>
                <a:spcPct val="100000"/>
              </a:lnSpc>
              <a:spcBef>
                <a:spcPts val="0"/>
              </a:spcBef>
              <a:spcAft>
                <a:spcPts val="0"/>
              </a:spcAft>
              <a:buClr>
                <a:srgbClr val="FFFFFF"/>
              </a:buClr>
              <a:buSzPts val="1000"/>
              <a:buNone/>
              <a:defRPr sz="1333">
                <a:solidFill>
                  <a:srgbClr val="FFFFFF"/>
                </a:solidFill>
              </a:defRPr>
            </a:lvl6pPr>
            <a:lvl7pPr lvl="6" algn="ctr" rtl="0">
              <a:lnSpc>
                <a:spcPct val="100000"/>
              </a:lnSpc>
              <a:spcBef>
                <a:spcPts val="0"/>
              </a:spcBef>
              <a:spcAft>
                <a:spcPts val="0"/>
              </a:spcAft>
              <a:buClr>
                <a:srgbClr val="FFFFFF"/>
              </a:buClr>
              <a:buSzPts val="1000"/>
              <a:buNone/>
              <a:defRPr sz="1333">
                <a:solidFill>
                  <a:srgbClr val="FFFFFF"/>
                </a:solidFill>
              </a:defRPr>
            </a:lvl7pPr>
            <a:lvl8pPr lvl="7" algn="ctr" rtl="0">
              <a:lnSpc>
                <a:spcPct val="100000"/>
              </a:lnSpc>
              <a:spcBef>
                <a:spcPts val="0"/>
              </a:spcBef>
              <a:spcAft>
                <a:spcPts val="0"/>
              </a:spcAft>
              <a:buClr>
                <a:srgbClr val="FFFFFF"/>
              </a:buClr>
              <a:buSzPts val="1000"/>
              <a:buNone/>
              <a:defRPr sz="1333">
                <a:solidFill>
                  <a:srgbClr val="FFFFFF"/>
                </a:solidFill>
              </a:defRPr>
            </a:lvl8pPr>
            <a:lvl9pPr lvl="8" algn="ctr" rtl="0">
              <a:lnSpc>
                <a:spcPct val="100000"/>
              </a:lnSpc>
              <a:spcBef>
                <a:spcPts val="0"/>
              </a:spcBef>
              <a:spcAft>
                <a:spcPts val="0"/>
              </a:spcAft>
              <a:buClr>
                <a:srgbClr val="FFFFFF"/>
              </a:buClr>
              <a:buSzPts val="1000"/>
              <a:buNone/>
              <a:defRPr sz="1333">
                <a:solidFill>
                  <a:srgbClr val="FFFFFF"/>
                </a:solidFill>
              </a:defRPr>
            </a:lvl9pPr>
          </a:lstStyle>
          <a:p>
            <a:endParaRPr/>
          </a:p>
        </p:txBody>
      </p:sp>
      <p:sp>
        <p:nvSpPr>
          <p:cNvPr id="113" name="Google Shape;113;p20"/>
          <p:cNvSpPr txBox="1">
            <a:spLocks noGrp="1"/>
          </p:cNvSpPr>
          <p:nvPr>
            <p:ph type="ctrTitle" idx="6"/>
          </p:nvPr>
        </p:nvSpPr>
        <p:spPr>
          <a:xfrm>
            <a:off x="5950670" y="4355265"/>
            <a:ext cx="2480100" cy="7112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2400">
                <a:solidFill>
                  <a:srgbClr val="333644"/>
                </a:solidFill>
                <a:latin typeface="Anton"/>
                <a:ea typeface="Anton"/>
                <a:cs typeface="Anton"/>
                <a:sym typeface="Anton"/>
              </a:defRPr>
            </a:lvl1pPr>
            <a:lvl2pPr lvl="1" algn="ctr" rtl="0">
              <a:spcBef>
                <a:spcPts val="0"/>
              </a:spcBef>
              <a:spcAft>
                <a:spcPts val="0"/>
              </a:spcAft>
              <a:buSzPts val="1200"/>
              <a:buNone/>
              <a:defRPr sz="1600"/>
            </a:lvl2pPr>
            <a:lvl3pPr lvl="2" algn="ctr" rtl="0">
              <a:spcBef>
                <a:spcPts val="0"/>
              </a:spcBef>
              <a:spcAft>
                <a:spcPts val="0"/>
              </a:spcAft>
              <a:buSzPts val="1200"/>
              <a:buNone/>
              <a:defRPr sz="1600"/>
            </a:lvl3pPr>
            <a:lvl4pPr lvl="3" algn="ctr" rtl="0">
              <a:spcBef>
                <a:spcPts val="0"/>
              </a:spcBef>
              <a:spcAft>
                <a:spcPts val="0"/>
              </a:spcAft>
              <a:buSzPts val="1200"/>
              <a:buNone/>
              <a:defRPr sz="1600"/>
            </a:lvl4pPr>
            <a:lvl5pPr lvl="4" algn="ctr" rtl="0">
              <a:spcBef>
                <a:spcPts val="0"/>
              </a:spcBef>
              <a:spcAft>
                <a:spcPts val="0"/>
              </a:spcAft>
              <a:buSzPts val="1200"/>
              <a:buNone/>
              <a:defRPr sz="1600"/>
            </a:lvl5pPr>
            <a:lvl6pPr lvl="5" algn="ctr" rtl="0">
              <a:spcBef>
                <a:spcPts val="0"/>
              </a:spcBef>
              <a:spcAft>
                <a:spcPts val="0"/>
              </a:spcAft>
              <a:buSzPts val="1200"/>
              <a:buNone/>
              <a:defRPr sz="1600"/>
            </a:lvl6pPr>
            <a:lvl7pPr lvl="6" algn="ctr" rtl="0">
              <a:spcBef>
                <a:spcPts val="0"/>
              </a:spcBef>
              <a:spcAft>
                <a:spcPts val="0"/>
              </a:spcAft>
              <a:buSzPts val="1200"/>
              <a:buNone/>
              <a:defRPr sz="1600"/>
            </a:lvl7pPr>
            <a:lvl8pPr lvl="7" algn="ctr" rtl="0">
              <a:spcBef>
                <a:spcPts val="0"/>
              </a:spcBef>
              <a:spcAft>
                <a:spcPts val="0"/>
              </a:spcAft>
              <a:buSzPts val="1200"/>
              <a:buNone/>
              <a:defRPr sz="1600"/>
            </a:lvl8pPr>
            <a:lvl9pPr lvl="8" algn="ctr" rtl="0">
              <a:spcBef>
                <a:spcPts val="0"/>
              </a:spcBef>
              <a:spcAft>
                <a:spcPts val="0"/>
              </a:spcAft>
              <a:buSzPts val="1200"/>
              <a:buNone/>
              <a:defRPr sz="1600"/>
            </a:lvl9pPr>
          </a:lstStyle>
          <a:p>
            <a:endParaRPr/>
          </a:p>
        </p:txBody>
      </p:sp>
      <p:sp>
        <p:nvSpPr>
          <p:cNvPr id="114" name="Google Shape;114;p20"/>
          <p:cNvSpPr txBox="1">
            <a:spLocks noGrp="1"/>
          </p:cNvSpPr>
          <p:nvPr>
            <p:ph type="subTitle" idx="7"/>
          </p:nvPr>
        </p:nvSpPr>
        <p:spPr>
          <a:xfrm>
            <a:off x="5950650" y="4965033"/>
            <a:ext cx="2480100" cy="78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000"/>
              <a:buNone/>
              <a:defRPr sz="1867">
                <a:solidFill>
                  <a:srgbClr val="333644"/>
                </a:solidFill>
                <a:latin typeface="Arvo"/>
                <a:ea typeface="Arvo"/>
                <a:cs typeface="Arvo"/>
                <a:sym typeface="Arvo"/>
              </a:defRPr>
            </a:lvl1pPr>
            <a:lvl2pPr lvl="1" algn="ctr" rtl="0">
              <a:lnSpc>
                <a:spcPct val="100000"/>
              </a:lnSpc>
              <a:spcBef>
                <a:spcPts val="0"/>
              </a:spcBef>
              <a:spcAft>
                <a:spcPts val="0"/>
              </a:spcAft>
              <a:buClr>
                <a:srgbClr val="FFFFFF"/>
              </a:buClr>
              <a:buSzPts val="1000"/>
              <a:buNone/>
              <a:defRPr sz="1333">
                <a:solidFill>
                  <a:srgbClr val="FFFFFF"/>
                </a:solidFill>
              </a:defRPr>
            </a:lvl2pPr>
            <a:lvl3pPr lvl="2" algn="ctr" rtl="0">
              <a:lnSpc>
                <a:spcPct val="100000"/>
              </a:lnSpc>
              <a:spcBef>
                <a:spcPts val="0"/>
              </a:spcBef>
              <a:spcAft>
                <a:spcPts val="0"/>
              </a:spcAft>
              <a:buClr>
                <a:srgbClr val="FFFFFF"/>
              </a:buClr>
              <a:buSzPts val="1000"/>
              <a:buNone/>
              <a:defRPr sz="1333">
                <a:solidFill>
                  <a:srgbClr val="FFFFFF"/>
                </a:solidFill>
              </a:defRPr>
            </a:lvl3pPr>
            <a:lvl4pPr lvl="3" algn="ctr" rtl="0">
              <a:lnSpc>
                <a:spcPct val="100000"/>
              </a:lnSpc>
              <a:spcBef>
                <a:spcPts val="0"/>
              </a:spcBef>
              <a:spcAft>
                <a:spcPts val="0"/>
              </a:spcAft>
              <a:buClr>
                <a:srgbClr val="FFFFFF"/>
              </a:buClr>
              <a:buSzPts val="1000"/>
              <a:buNone/>
              <a:defRPr sz="1333">
                <a:solidFill>
                  <a:srgbClr val="FFFFFF"/>
                </a:solidFill>
              </a:defRPr>
            </a:lvl4pPr>
            <a:lvl5pPr lvl="4" algn="ctr" rtl="0">
              <a:lnSpc>
                <a:spcPct val="100000"/>
              </a:lnSpc>
              <a:spcBef>
                <a:spcPts val="0"/>
              </a:spcBef>
              <a:spcAft>
                <a:spcPts val="0"/>
              </a:spcAft>
              <a:buClr>
                <a:srgbClr val="FFFFFF"/>
              </a:buClr>
              <a:buSzPts val="1000"/>
              <a:buNone/>
              <a:defRPr sz="1333">
                <a:solidFill>
                  <a:srgbClr val="FFFFFF"/>
                </a:solidFill>
              </a:defRPr>
            </a:lvl5pPr>
            <a:lvl6pPr lvl="5" algn="ctr" rtl="0">
              <a:lnSpc>
                <a:spcPct val="100000"/>
              </a:lnSpc>
              <a:spcBef>
                <a:spcPts val="0"/>
              </a:spcBef>
              <a:spcAft>
                <a:spcPts val="0"/>
              </a:spcAft>
              <a:buClr>
                <a:srgbClr val="FFFFFF"/>
              </a:buClr>
              <a:buSzPts val="1000"/>
              <a:buNone/>
              <a:defRPr sz="1333">
                <a:solidFill>
                  <a:srgbClr val="FFFFFF"/>
                </a:solidFill>
              </a:defRPr>
            </a:lvl6pPr>
            <a:lvl7pPr lvl="6" algn="ctr" rtl="0">
              <a:lnSpc>
                <a:spcPct val="100000"/>
              </a:lnSpc>
              <a:spcBef>
                <a:spcPts val="0"/>
              </a:spcBef>
              <a:spcAft>
                <a:spcPts val="0"/>
              </a:spcAft>
              <a:buClr>
                <a:srgbClr val="FFFFFF"/>
              </a:buClr>
              <a:buSzPts val="1000"/>
              <a:buNone/>
              <a:defRPr sz="1333">
                <a:solidFill>
                  <a:srgbClr val="FFFFFF"/>
                </a:solidFill>
              </a:defRPr>
            </a:lvl7pPr>
            <a:lvl8pPr lvl="7" algn="ctr" rtl="0">
              <a:lnSpc>
                <a:spcPct val="100000"/>
              </a:lnSpc>
              <a:spcBef>
                <a:spcPts val="0"/>
              </a:spcBef>
              <a:spcAft>
                <a:spcPts val="0"/>
              </a:spcAft>
              <a:buClr>
                <a:srgbClr val="FFFFFF"/>
              </a:buClr>
              <a:buSzPts val="1000"/>
              <a:buNone/>
              <a:defRPr sz="1333">
                <a:solidFill>
                  <a:srgbClr val="FFFFFF"/>
                </a:solidFill>
              </a:defRPr>
            </a:lvl8pPr>
            <a:lvl9pPr lvl="8" algn="ctr" rtl="0">
              <a:lnSpc>
                <a:spcPct val="100000"/>
              </a:lnSpc>
              <a:spcBef>
                <a:spcPts val="0"/>
              </a:spcBef>
              <a:spcAft>
                <a:spcPts val="0"/>
              </a:spcAft>
              <a:buClr>
                <a:srgbClr val="FFFFFF"/>
              </a:buClr>
              <a:buSzPts val="1000"/>
              <a:buNone/>
              <a:defRPr sz="1333">
                <a:solidFill>
                  <a:srgbClr val="FFFFFF"/>
                </a:solidFill>
              </a:defRPr>
            </a:lvl9pPr>
          </a:lstStyle>
          <a:p>
            <a:endParaRPr/>
          </a:p>
        </p:txBody>
      </p:sp>
      <p:sp>
        <p:nvSpPr>
          <p:cNvPr id="115" name="Google Shape;115;p20"/>
          <p:cNvSpPr txBox="1">
            <a:spLocks noGrp="1"/>
          </p:cNvSpPr>
          <p:nvPr>
            <p:ph type="ctrTitle" idx="8"/>
          </p:nvPr>
        </p:nvSpPr>
        <p:spPr>
          <a:xfrm>
            <a:off x="1187550" y="553667"/>
            <a:ext cx="6768900" cy="87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200">
                <a:latin typeface="Anton"/>
                <a:ea typeface="Anton"/>
                <a:cs typeface="Anton"/>
                <a:sym typeface="Anton"/>
              </a:defRPr>
            </a:lvl1pPr>
            <a:lvl2pPr lvl="1" algn="r" rtl="0">
              <a:spcBef>
                <a:spcPts val="0"/>
              </a:spcBef>
              <a:spcAft>
                <a:spcPts val="0"/>
              </a:spcAft>
              <a:buSzPts val="1800"/>
              <a:buNone/>
              <a:defRPr sz="2400"/>
            </a:lvl2pPr>
            <a:lvl3pPr lvl="2" algn="r" rtl="0">
              <a:spcBef>
                <a:spcPts val="0"/>
              </a:spcBef>
              <a:spcAft>
                <a:spcPts val="0"/>
              </a:spcAft>
              <a:buSzPts val="1800"/>
              <a:buNone/>
              <a:defRPr sz="2400"/>
            </a:lvl3pPr>
            <a:lvl4pPr lvl="3" algn="r" rtl="0">
              <a:spcBef>
                <a:spcPts val="0"/>
              </a:spcBef>
              <a:spcAft>
                <a:spcPts val="0"/>
              </a:spcAft>
              <a:buSzPts val="1800"/>
              <a:buNone/>
              <a:defRPr sz="2400"/>
            </a:lvl4pPr>
            <a:lvl5pPr lvl="4" algn="r" rtl="0">
              <a:spcBef>
                <a:spcPts val="0"/>
              </a:spcBef>
              <a:spcAft>
                <a:spcPts val="0"/>
              </a:spcAft>
              <a:buSzPts val="1800"/>
              <a:buNone/>
              <a:defRPr sz="2400"/>
            </a:lvl5pPr>
            <a:lvl6pPr lvl="5" algn="r" rtl="0">
              <a:spcBef>
                <a:spcPts val="0"/>
              </a:spcBef>
              <a:spcAft>
                <a:spcPts val="0"/>
              </a:spcAft>
              <a:buSzPts val="1800"/>
              <a:buNone/>
              <a:defRPr sz="2400"/>
            </a:lvl6pPr>
            <a:lvl7pPr lvl="6" algn="r" rtl="0">
              <a:spcBef>
                <a:spcPts val="0"/>
              </a:spcBef>
              <a:spcAft>
                <a:spcPts val="0"/>
              </a:spcAft>
              <a:buSzPts val="1800"/>
              <a:buNone/>
              <a:defRPr sz="2400"/>
            </a:lvl7pPr>
            <a:lvl8pPr lvl="7" algn="r" rtl="0">
              <a:spcBef>
                <a:spcPts val="0"/>
              </a:spcBef>
              <a:spcAft>
                <a:spcPts val="0"/>
              </a:spcAft>
              <a:buSzPts val="1800"/>
              <a:buNone/>
              <a:defRPr sz="2400"/>
            </a:lvl8pPr>
            <a:lvl9pPr lvl="8" algn="r" rtl="0">
              <a:spcBef>
                <a:spcPts val="0"/>
              </a:spcBef>
              <a:spcAft>
                <a:spcPts val="0"/>
              </a:spcAft>
              <a:buSzPts val="1800"/>
              <a:buNone/>
              <a:defRPr sz="2400"/>
            </a:lvl9pPr>
          </a:lstStyle>
          <a:p>
            <a:endParaRPr/>
          </a:p>
        </p:txBody>
      </p:sp>
    </p:spTree>
    <p:extLst>
      <p:ext uri="{BB962C8B-B14F-4D97-AF65-F5344CB8AC3E}">
        <p14:creationId xmlns:p14="http://schemas.microsoft.com/office/powerpoint/2010/main" val="3178238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bg>
      <p:bgPr>
        <a:solidFill>
          <a:schemeClr val="lt1"/>
        </a:solidFill>
        <a:effectLst/>
      </p:bgPr>
    </p:bg>
    <p:spTree>
      <p:nvGrpSpPr>
        <p:cNvPr id="1" name="Shape 12"/>
        <p:cNvGrpSpPr/>
        <p:nvPr/>
      </p:nvGrpSpPr>
      <p:grpSpPr>
        <a:xfrm>
          <a:off x="0" y="0"/>
          <a:ext cx="0" cy="0"/>
          <a:chOff x="0" y="0"/>
          <a:chExt cx="0" cy="0"/>
        </a:xfrm>
      </p:grpSpPr>
      <p:sp>
        <p:nvSpPr>
          <p:cNvPr id="13" name="Google Shape;13;p3"/>
          <p:cNvSpPr txBox="1">
            <a:spLocks noGrp="1"/>
          </p:cNvSpPr>
          <p:nvPr>
            <p:ph type="ctrTitle"/>
          </p:nvPr>
        </p:nvSpPr>
        <p:spPr>
          <a:xfrm>
            <a:off x="713225" y="2376811"/>
            <a:ext cx="4398300" cy="27420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1200"/>
              <a:buFont typeface="Anton"/>
              <a:buNone/>
              <a:defRPr sz="6400">
                <a:latin typeface="Anton"/>
                <a:ea typeface="Anton"/>
                <a:cs typeface="Anton"/>
                <a:sym typeface="Anton"/>
              </a:defRPr>
            </a:lvl1pPr>
            <a:lvl2pPr lvl="1" rtl="0">
              <a:spcBef>
                <a:spcPts val="0"/>
              </a:spcBef>
              <a:spcAft>
                <a:spcPts val="0"/>
              </a:spcAft>
              <a:buClr>
                <a:srgbClr val="000000"/>
              </a:buClr>
              <a:buSzPts val="1200"/>
              <a:buFont typeface="Anton"/>
              <a:buNone/>
              <a:defRPr sz="1600">
                <a:solidFill>
                  <a:srgbClr val="000000"/>
                </a:solidFill>
                <a:latin typeface="Anton"/>
                <a:ea typeface="Anton"/>
                <a:cs typeface="Anton"/>
                <a:sym typeface="Anton"/>
              </a:defRPr>
            </a:lvl2pPr>
            <a:lvl3pPr lvl="2" rtl="0">
              <a:spcBef>
                <a:spcPts val="0"/>
              </a:spcBef>
              <a:spcAft>
                <a:spcPts val="0"/>
              </a:spcAft>
              <a:buClr>
                <a:srgbClr val="000000"/>
              </a:buClr>
              <a:buSzPts val="1200"/>
              <a:buFont typeface="Anton"/>
              <a:buNone/>
              <a:defRPr sz="1600">
                <a:solidFill>
                  <a:srgbClr val="000000"/>
                </a:solidFill>
                <a:latin typeface="Anton"/>
                <a:ea typeface="Anton"/>
                <a:cs typeface="Anton"/>
                <a:sym typeface="Anton"/>
              </a:defRPr>
            </a:lvl3pPr>
            <a:lvl4pPr lvl="3" rtl="0">
              <a:spcBef>
                <a:spcPts val="0"/>
              </a:spcBef>
              <a:spcAft>
                <a:spcPts val="0"/>
              </a:spcAft>
              <a:buClr>
                <a:srgbClr val="000000"/>
              </a:buClr>
              <a:buSzPts val="1200"/>
              <a:buFont typeface="Anton"/>
              <a:buNone/>
              <a:defRPr sz="1600">
                <a:solidFill>
                  <a:srgbClr val="000000"/>
                </a:solidFill>
                <a:latin typeface="Anton"/>
                <a:ea typeface="Anton"/>
                <a:cs typeface="Anton"/>
                <a:sym typeface="Anton"/>
              </a:defRPr>
            </a:lvl4pPr>
            <a:lvl5pPr lvl="4" rtl="0">
              <a:spcBef>
                <a:spcPts val="0"/>
              </a:spcBef>
              <a:spcAft>
                <a:spcPts val="0"/>
              </a:spcAft>
              <a:buClr>
                <a:srgbClr val="000000"/>
              </a:buClr>
              <a:buSzPts val="1200"/>
              <a:buFont typeface="Anton"/>
              <a:buNone/>
              <a:defRPr sz="1600">
                <a:solidFill>
                  <a:srgbClr val="000000"/>
                </a:solidFill>
                <a:latin typeface="Anton"/>
                <a:ea typeface="Anton"/>
                <a:cs typeface="Anton"/>
                <a:sym typeface="Anton"/>
              </a:defRPr>
            </a:lvl5pPr>
            <a:lvl6pPr lvl="5" rtl="0">
              <a:spcBef>
                <a:spcPts val="0"/>
              </a:spcBef>
              <a:spcAft>
                <a:spcPts val="0"/>
              </a:spcAft>
              <a:buClr>
                <a:srgbClr val="000000"/>
              </a:buClr>
              <a:buSzPts val="1200"/>
              <a:buFont typeface="Anton"/>
              <a:buNone/>
              <a:defRPr sz="1600">
                <a:solidFill>
                  <a:srgbClr val="000000"/>
                </a:solidFill>
                <a:latin typeface="Anton"/>
                <a:ea typeface="Anton"/>
                <a:cs typeface="Anton"/>
                <a:sym typeface="Anton"/>
              </a:defRPr>
            </a:lvl6pPr>
            <a:lvl7pPr lvl="6" rtl="0">
              <a:spcBef>
                <a:spcPts val="0"/>
              </a:spcBef>
              <a:spcAft>
                <a:spcPts val="0"/>
              </a:spcAft>
              <a:buClr>
                <a:srgbClr val="000000"/>
              </a:buClr>
              <a:buSzPts val="1200"/>
              <a:buFont typeface="Anton"/>
              <a:buNone/>
              <a:defRPr sz="1600">
                <a:solidFill>
                  <a:srgbClr val="000000"/>
                </a:solidFill>
                <a:latin typeface="Anton"/>
                <a:ea typeface="Anton"/>
                <a:cs typeface="Anton"/>
                <a:sym typeface="Anton"/>
              </a:defRPr>
            </a:lvl7pPr>
            <a:lvl8pPr lvl="7" rtl="0">
              <a:spcBef>
                <a:spcPts val="0"/>
              </a:spcBef>
              <a:spcAft>
                <a:spcPts val="0"/>
              </a:spcAft>
              <a:buClr>
                <a:srgbClr val="000000"/>
              </a:buClr>
              <a:buSzPts val="1200"/>
              <a:buFont typeface="Anton"/>
              <a:buNone/>
              <a:defRPr sz="1600">
                <a:solidFill>
                  <a:srgbClr val="000000"/>
                </a:solidFill>
                <a:latin typeface="Anton"/>
                <a:ea typeface="Anton"/>
                <a:cs typeface="Anton"/>
                <a:sym typeface="Anton"/>
              </a:defRPr>
            </a:lvl8pPr>
            <a:lvl9pPr lvl="8" rtl="0">
              <a:spcBef>
                <a:spcPts val="0"/>
              </a:spcBef>
              <a:spcAft>
                <a:spcPts val="0"/>
              </a:spcAft>
              <a:buClr>
                <a:srgbClr val="000000"/>
              </a:buClr>
              <a:buSzPts val="1200"/>
              <a:buFont typeface="Anton"/>
              <a:buNone/>
              <a:defRPr sz="1600">
                <a:solidFill>
                  <a:srgbClr val="000000"/>
                </a:solidFill>
                <a:latin typeface="Anton"/>
                <a:ea typeface="Anton"/>
                <a:cs typeface="Anton"/>
                <a:sym typeface="Anton"/>
              </a:defRPr>
            </a:lvl9pPr>
          </a:lstStyle>
          <a:p>
            <a:endParaRPr/>
          </a:p>
        </p:txBody>
      </p:sp>
      <p:sp>
        <p:nvSpPr>
          <p:cNvPr id="14" name="Google Shape;14;p3"/>
          <p:cNvSpPr txBox="1">
            <a:spLocks noGrp="1"/>
          </p:cNvSpPr>
          <p:nvPr>
            <p:ph type="subTitle" idx="1"/>
          </p:nvPr>
        </p:nvSpPr>
        <p:spPr>
          <a:xfrm>
            <a:off x="713225" y="5514476"/>
            <a:ext cx="2934600" cy="76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Font typeface="Arvo"/>
              <a:buNone/>
              <a:defRPr sz="1867">
                <a:latin typeface="Arvo"/>
                <a:ea typeface="Arvo"/>
                <a:cs typeface="Arvo"/>
                <a:sym typeface="Arvo"/>
              </a:defRPr>
            </a:lvl1pPr>
            <a:lvl2pPr lvl="1" rtl="0">
              <a:lnSpc>
                <a:spcPct val="100000"/>
              </a:lnSpc>
              <a:spcBef>
                <a:spcPts val="0"/>
              </a:spcBef>
              <a:spcAft>
                <a:spcPts val="0"/>
              </a:spcAft>
              <a:buClr>
                <a:srgbClr val="000000"/>
              </a:buClr>
              <a:buSzPts val="1000"/>
              <a:buFont typeface="Arvo"/>
              <a:buNone/>
              <a:defRPr sz="1333">
                <a:solidFill>
                  <a:srgbClr val="000000"/>
                </a:solidFill>
                <a:latin typeface="Arvo"/>
                <a:ea typeface="Arvo"/>
                <a:cs typeface="Arvo"/>
                <a:sym typeface="Arvo"/>
              </a:defRPr>
            </a:lvl2pPr>
            <a:lvl3pPr lvl="2" rtl="0">
              <a:lnSpc>
                <a:spcPct val="100000"/>
              </a:lnSpc>
              <a:spcBef>
                <a:spcPts val="0"/>
              </a:spcBef>
              <a:spcAft>
                <a:spcPts val="0"/>
              </a:spcAft>
              <a:buClr>
                <a:srgbClr val="000000"/>
              </a:buClr>
              <a:buSzPts val="1000"/>
              <a:buFont typeface="Arvo"/>
              <a:buNone/>
              <a:defRPr sz="1333">
                <a:solidFill>
                  <a:srgbClr val="000000"/>
                </a:solidFill>
                <a:latin typeface="Arvo"/>
                <a:ea typeface="Arvo"/>
                <a:cs typeface="Arvo"/>
                <a:sym typeface="Arvo"/>
              </a:defRPr>
            </a:lvl3pPr>
            <a:lvl4pPr lvl="3" rtl="0">
              <a:lnSpc>
                <a:spcPct val="100000"/>
              </a:lnSpc>
              <a:spcBef>
                <a:spcPts val="0"/>
              </a:spcBef>
              <a:spcAft>
                <a:spcPts val="0"/>
              </a:spcAft>
              <a:buClr>
                <a:srgbClr val="000000"/>
              </a:buClr>
              <a:buSzPts val="1000"/>
              <a:buFont typeface="Arvo"/>
              <a:buNone/>
              <a:defRPr sz="1333">
                <a:solidFill>
                  <a:srgbClr val="000000"/>
                </a:solidFill>
                <a:latin typeface="Arvo"/>
                <a:ea typeface="Arvo"/>
                <a:cs typeface="Arvo"/>
                <a:sym typeface="Arvo"/>
              </a:defRPr>
            </a:lvl4pPr>
            <a:lvl5pPr lvl="4" rtl="0">
              <a:lnSpc>
                <a:spcPct val="100000"/>
              </a:lnSpc>
              <a:spcBef>
                <a:spcPts val="0"/>
              </a:spcBef>
              <a:spcAft>
                <a:spcPts val="0"/>
              </a:spcAft>
              <a:buClr>
                <a:srgbClr val="000000"/>
              </a:buClr>
              <a:buSzPts val="1000"/>
              <a:buFont typeface="Arvo"/>
              <a:buNone/>
              <a:defRPr sz="1333">
                <a:solidFill>
                  <a:srgbClr val="000000"/>
                </a:solidFill>
                <a:latin typeface="Arvo"/>
                <a:ea typeface="Arvo"/>
                <a:cs typeface="Arvo"/>
                <a:sym typeface="Arvo"/>
              </a:defRPr>
            </a:lvl5pPr>
            <a:lvl6pPr lvl="5" rtl="0">
              <a:lnSpc>
                <a:spcPct val="100000"/>
              </a:lnSpc>
              <a:spcBef>
                <a:spcPts val="0"/>
              </a:spcBef>
              <a:spcAft>
                <a:spcPts val="0"/>
              </a:spcAft>
              <a:buClr>
                <a:srgbClr val="000000"/>
              </a:buClr>
              <a:buSzPts val="1000"/>
              <a:buFont typeface="Arvo"/>
              <a:buNone/>
              <a:defRPr sz="1333">
                <a:solidFill>
                  <a:srgbClr val="000000"/>
                </a:solidFill>
                <a:latin typeface="Arvo"/>
                <a:ea typeface="Arvo"/>
                <a:cs typeface="Arvo"/>
                <a:sym typeface="Arvo"/>
              </a:defRPr>
            </a:lvl6pPr>
            <a:lvl7pPr lvl="6" rtl="0">
              <a:lnSpc>
                <a:spcPct val="100000"/>
              </a:lnSpc>
              <a:spcBef>
                <a:spcPts val="0"/>
              </a:spcBef>
              <a:spcAft>
                <a:spcPts val="0"/>
              </a:spcAft>
              <a:buClr>
                <a:srgbClr val="000000"/>
              </a:buClr>
              <a:buSzPts val="1000"/>
              <a:buFont typeface="Arvo"/>
              <a:buNone/>
              <a:defRPr sz="1333">
                <a:solidFill>
                  <a:srgbClr val="000000"/>
                </a:solidFill>
                <a:latin typeface="Arvo"/>
                <a:ea typeface="Arvo"/>
                <a:cs typeface="Arvo"/>
                <a:sym typeface="Arvo"/>
              </a:defRPr>
            </a:lvl7pPr>
            <a:lvl8pPr lvl="7" rtl="0">
              <a:lnSpc>
                <a:spcPct val="100000"/>
              </a:lnSpc>
              <a:spcBef>
                <a:spcPts val="0"/>
              </a:spcBef>
              <a:spcAft>
                <a:spcPts val="0"/>
              </a:spcAft>
              <a:buClr>
                <a:srgbClr val="000000"/>
              </a:buClr>
              <a:buSzPts val="1000"/>
              <a:buFont typeface="Arvo"/>
              <a:buNone/>
              <a:defRPr sz="1333">
                <a:solidFill>
                  <a:srgbClr val="000000"/>
                </a:solidFill>
                <a:latin typeface="Arvo"/>
                <a:ea typeface="Arvo"/>
                <a:cs typeface="Arvo"/>
                <a:sym typeface="Arvo"/>
              </a:defRPr>
            </a:lvl8pPr>
            <a:lvl9pPr lvl="8" rtl="0">
              <a:lnSpc>
                <a:spcPct val="100000"/>
              </a:lnSpc>
              <a:spcBef>
                <a:spcPts val="0"/>
              </a:spcBef>
              <a:spcAft>
                <a:spcPts val="0"/>
              </a:spcAft>
              <a:buClr>
                <a:srgbClr val="000000"/>
              </a:buClr>
              <a:buSzPts val="1000"/>
              <a:buFont typeface="Arvo"/>
              <a:buNone/>
              <a:defRPr sz="1333">
                <a:solidFill>
                  <a:srgbClr val="000000"/>
                </a:solidFill>
                <a:latin typeface="Arvo"/>
                <a:ea typeface="Arvo"/>
                <a:cs typeface="Arvo"/>
                <a:sym typeface="Arvo"/>
              </a:defRPr>
            </a:lvl9pPr>
          </a:lstStyle>
          <a:p>
            <a:endParaRPr/>
          </a:p>
        </p:txBody>
      </p:sp>
      <p:sp>
        <p:nvSpPr>
          <p:cNvPr id="15" name="Google Shape;15;p3"/>
          <p:cNvSpPr txBox="1">
            <a:spLocks noGrp="1"/>
          </p:cNvSpPr>
          <p:nvPr>
            <p:ph type="title" idx="2" hasCustomPrompt="1"/>
          </p:nvPr>
        </p:nvSpPr>
        <p:spPr>
          <a:xfrm>
            <a:off x="713225" y="719337"/>
            <a:ext cx="2171400" cy="958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4800"/>
              <a:buFont typeface="Anton"/>
              <a:buNone/>
              <a:defRPr sz="6267">
                <a:latin typeface="Anton"/>
                <a:ea typeface="Anton"/>
                <a:cs typeface="Anton"/>
                <a:sym typeface="Anton"/>
              </a:defRPr>
            </a:lvl1pPr>
            <a:lvl2pPr lvl="1" rtl="0">
              <a:spcBef>
                <a:spcPts val="0"/>
              </a:spcBef>
              <a:spcAft>
                <a:spcPts val="0"/>
              </a:spcAft>
              <a:buClr>
                <a:srgbClr val="000000"/>
              </a:buClr>
              <a:buSzPts val="4800"/>
              <a:buFont typeface="Anton"/>
              <a:buNone/>
              <a:defRPr sz="6400">
                <a:solidFill>
                  <a:srgbClr val="000000"/>
                </a:solidFill>
                <a:latin typeface="Anton"/>
                <a:ea typeface="Anton"/>
                <a:cs typeface="Anton"/>
                <a:sym typeface="Anton"/>
              </a:defRPr>
            </a:lvl2pPr>
            <a:lvl3pPr lvl="2" rtl="0">
              <a:spcBef>
                <a:spcPts val="0"/>
              </a:spcBef>
              <a:spcAft>
                <a:spcPts val="0"/>
              </a:spcAft>
              <a:buClr>
                <a:srgbClr val="000000"/>
              </a:buClr>
              <a:buSzPts val="4800"/>
              <a:buFont typeface="Anton"/>
              <a:buNone/>
              <a:defRPr sz="6400">
                <a:solidFill>
                  <a:srgbClr val="000000"/>
                </a:solidFill>
                <a:latin typeface="Anton"/>
                <a:ea typeface="Anton"/>
                <a:cs typeface="Anton"/>
                <a:sym typeface="Anton"/>
              </a:defRPr>
            </a:lvl3pPr>
            <a:lvl4pPr lvl="3" rtl="0">
              <a:spcBef>
                <a:spcPts val="0"/>
              </a:spcBef>
              <a:spcAft>
                <a:spcPts val="0"/>
              </a:spcAft>
              <a:buClr>
                <a:srgbClr val="000000"/>
              </a:buClr>
              <a:buSzPts val="4800"/>
              <a:buFont typeface="Anton"/>
              <a:buNone/>
              <a:defRPr sz="6400">
                <a:solidFill>
                  <a:srgbClr val="000000"/>
                </a:solidFill>
                <a:latin typeface="Anton"/>
                <a:ea typeface="Anton"/>
                <a:cs typeface="Anton"/>
                <a:sym typeface="Anton"/>
              </a:defRPr>
            </a:lvl4pPr>
            <a:lvl5pPr lvl="4" rtl="0">
              <a:spcBef>
                <a:spcPts val="0"/>
              </a:spcBef>
              <a:spcAft>
                <a:spcPts val="0"/>
              </a:spcAft>
              <a:buClr>
                <a:srgbClr val="000000"/>
              </a:buClr>
              <a:buSzPts val="4800"/>
              <a:buFont typeface="Anton"/>
              <a:buNone/>
              <a:defRPr sz="6400">
                <a:solidFill>
                  <a:srgbClr val="000000"/>
                </a:solidFill>
                <a:latin typeface="Anton"/>
                <a:ea typeface="Anton"/>
                <a:cs typeface="Anton"/>
                <a:sym typeface="Anton"/>
              </a:defRPr>
            </a:lvl5pPr>
            <a:lvl6pPr lvl="5" rtl="0">
              <a:spcBef>
                <a:spcPts val="0"/>
              </a:spcBef>
              <a:spcAft>
                <a:spcPts val="0"/>
              </a:spcAft>
              <a:buClr>
                <a:srgbClr val="000000"/>
              </a:buClr>
              <a:buSzPts val="4800"/>
              <a:buFont typeface="Anton"/>
              <a:buNone/>
              <a:defRPr sz="6400">
                <a:solidFill>
                  <a:srgbClr val="000000"/>
                </a:solidFill>
                <a:latin typeface="Anton"/>
                <a:ea typeface="Anton"/>
                <a:cs typeface="Anton"/>
                <a:sym typeface="Anton"/>
              </a:defRPr>
            </a:lvl6pPr>
            <a:lvl7pPr lvl="6" rtl="0">
              <a:spcBef>
                <a:spcPts val="0"/>
              </a:spcBef>
              <a:spcAft>
                <a:spcPts val="0"/>
              </a:spcAft>
              <a:buClr>
                <a:srgbClr val="000000"/>
              </a:buClr>
              <a:buSzPts val="4800"/>
              <a:buFont typeface="Anton"/>
              <a:buNone/>
              <a:defRPr sz="6400">
                <a:solidFill>
                  <a:srgbClr val="000000"/>
                </a:solidFill>
                <a:latin typeface="Anton"/>
                <a:ea typeface="Anton"/>
                <a:cs typeface="Anton"/>
                <a:sym typeface="Anton"/>
              </a:defRPr>
            </a:lvl7pPr>
            <a:lvl8pPr lvl="7" rtl="0">
              <a:spcBef>
                <a:spcPts val="0"/>
              </a:spcBef>
              <a:spcAft>
                <a:spcPts val="0"/>
              </a:spcAft>
              <a:buClr>
                <a:srgbClr val="000000"/>
              </a:buClr>
              <a:buSzPts val="4800"/>
              <a:buFont typeface="Anton"/>
              <a:buNone/>
              <a:defRPr sz="6400">
                <a:solidFill>
                  <a:srgbClr val="000000"/>
                </a:solidFill>
                <a:latin typeface="Anton"/>
                <a:ea typeface="Anton"/>
                <a:cs typeface="Anton"/>
                <a:sym typeface="Anton"/>
              </a:defRPr>
            </a:lvl8pPr>
            <a:lvl9pPr lvl="8" rtl="0">
              <a:spcBef>
                <a:spcPts val="0"/>
              </a:spcBef>
              <a:spcAft>
                <a:spcPts val="0"/>
              </a:spcAft>
              <a:buClr>
                <a:srgbClr val="000000"/>
              </a:buClr>
              <a:buSzPts val="4800"/>
              <a:buFont typeface="Anton"/>
              <a:buNone/>
              <a:defRPr sz="6400">
                <a:solidFill>
                  <a:srgbClr val="000000"/>
                </a:solidFill>
                <a:latin typeface="Anton"/>
                <a:ea typeface="Anton"/>
                <a:cs typeface="Anton"/>
                <a:sym typeface="Anton"/>
              </a:defRPr>
            </a:lvl9pPr>
          </a:lstStyle>
          <a:p>
            <a:r>
              <a:t>xx%</a:t>
            </a:r>
          </a:p>
        </p:txBody>
      </p:sp>
    </p:spTree>
    <p:extLst>
      <p:ext uri="{BB962C8B-B14F-4D97-AF65-F5344CB8AC3E}">
        <p14:creationId xmlns:p14="http://schemas.microsoft.com/office/powerpoint/2010/main" val="25025016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hanks" preserve="1">
  <p:cSld name="Thanks">
    <p:bg>
      <p:bgPr>
        <a:solidFill>
          <a:schemeClr val="lt1"/>
        </a:solidFill>
        <a:effectLst/>
      </p:bgPr>
    </p:bg>
    <p:spTree>
      <p:nvGrpSpPr>
        <p:cNvPr id="1" name="Shape 116"/>
        <p:cNvGrpSpPr/>
        <p:nvPr/>
      </p:nvGrpSpPr>
      <p:grpSpPr>
        <a:xfrm>
          <a:off x="0" y="0"/>
          <a:ext cx="0" cy="0"/>
          <a:chOff x="0" y="0"/>
          <a:chExt cx="0" cy="0"/>
        </a:xfrm>
      </p:grpSpPr>
      <p:sp>
        <p:nvSpPr>
          <p:cNvPr id="117" name="Google Shape;117;p21"/>
          <p:cNvSpPr/>
          <p:nvPr/>
        </p:nvSpPr>
        <p:spPr>
          <a:xfrm>
            <a:off x="979925" y="1557400"/>
            <a:ext cx="1403700" cy="18716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 name="Google Shape;118;p21"/>
          <p:cNvSpPr/>
          <p:nvPr/>
        </p:nvSpPr>
        <p:spPr>
          <a:xfrm>
            <a:off x="6208500" y="2953667"/>
            <a:ext cx="5871000" cy="7828000"/>
          </a:xfrm>
          <a:prstGeom prst="pie">
            <a:avLst>
              <a:gd name="adj1" fmla="val 10799952"/>
              <a:gd name="adj2" fmla="val 16200000"/>
            </a:avLst>
          </a:prstGeom>
          <a:solidFill>
            <a:srgbClr val="E2D9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 name="Google Shape;119;p21"/>
          <p:cNvSpPr txBox="1">
            <a:spLocks noGrp="1"/>
          </p:cNvSpPr>
          <p:nvPr>
            <p:ph type="ctrTitle"/>
          </p:nvPr>
        </p:nvSpPr>
        <p:spPr>
          <a:xfrm>
            <a:off x="1697100" y="719333"/>
            <a:ext cx="5749800" cy="165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10133">
                <a:solidFill>
                  <a:schemeClr val="accent6"/>
                </a:solidFill>
                <a:latin typeface="Anton"/>
                <a:ea typeface="Anton"/>
                <a:cs typeface="Anton"/>
                <a:sym typeface="Anton"/>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20" name="Google Shape;120;p21"/>
          <p:cNvSpPr txBox="1">
            <a:spLocks noGrp="1"/>
          </p:cNvSpPr>
          <p:nvPr>
            <p:ph type="subTitle" idx="1"/>
          </p:nvPr>
        </p:nvSpPr>
        <p:spPr>
          <a:xfrm>
            <a:off x="1697100" y="2953667"/>
            <a:ext cx="5749800" cy="179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800"/>
              <a:buFont typeface="Overpass Light"/>
              <a:buNone/>
              <a:defRPr sz="2133">
                <a:latin typeface="Arvo"/>
                <a:ea typeface="Arvo"/>
                <a:cs typeface="Arvo"/>
                <a:sym typeface="Arvo"/>
              </a:defRPr>
            </a:lvl1pPr>
            <a:lvl2pPr lvl="1" algn="ctr" rtl="0">
              <a:lnSpc>
                <a:spcPct val="100000"/>
              </a:lnSpc>
              <a:spcBef>
                <a:spcPts val="0"/>
              </a:spcBef>
              <a:spcAft>
                <a:spcPts val="0"/>
              </a:spcAft>
              <a:buClr>
                <a:schemeClr val="dk1"/>
              </a:buClr>
              <a:buSzPts val="2800"/>
              <a:buFont typeface="Overpass Light"/>
              <a:buNone/>
              <a:defRPr sz="3733">
                <a:solidFill>
                  <a:schemeClr val="dk1"/>
                </a:solidFill>
                <a:latin typeface="Overpass Light"/>
                <a:ea typeface="Overpass Light"/>
                <a:cs typeface="Overpass Light"/>
                <a:sym typeface="Overpass Light"/>
              </a:defRPr>
            </a:lvl2pPr>
            <a:lvl3pPr lvl="2" algn="ctr" rtl="0">
              <a:lnSpc>
                <a:spcPct val="100000"/>
              </a:lnSpc>
              <a:spcBef>
                <a:spcPts val="0"/>
              </a:spcBef>
              <a:spcAft>
                <a:spcPts val="0"/>
              </a:spcAft>
              <a:buClr>
                <a:schemeClr val="dk1"/>
              </a:buClr>
              <a:buSzPts val="2800"/>
              <a:buFont typeface="Overpass Light"/>
              <a:buNone/>
              <a:defRPr sz="3733">
                <a:solidFill>
                  <a:schemeClr val="dk1"/>
                </a:solidFill>
                <a:latin typeface="Overpass Light"/>
                <a:ea typeface="Overpass Light"/>
                <a:cs typeface="Overpass Light"/>
                <a:sym typeface="Overpass Light"/>
              </a:defRPr>
            </a:lvl3pPr>
            <a:lvl4pPr lvl="3" algn="ctr" rtl="0">
              <a:lnSpc>
                <a:spcPct val="100000"/>
              </a:lnSpc>
              <a:spcBef>
                <a:spcPts val="0"/>
              </a:spcBef>
              <a:spcAft>
                <a:spcPts val="0"/>
              </a:spcAft>
              <a:buClr>
                <a:schemeClr val="dk1"/>
              </a:buClr>
              <a:buSzPts val="2800"/>
              <a:buFont typeface="Overpass Light"/>
              <a:buNone/>
              <a:defRPr sz="3733">
                <a:solidFill>
                  <a:schemeClr val="dk1"/>
                </a:solidFill>
                <a:latin typeface="Overpass Light"/>
                <a:ea typeface="Overpass Light"/>
                <a:cs typeface="Overpass Light"/>
                <a:sym typeface="Overpass Light"/>
              </a:defRPr>
            </a:lvl4pPr>
            <a:lvl5pPr lvl="4" algn="ctr" rtl="0">
              <a:lnSpc>
                <a:spcPct val="100000"/>
              </a:lnSpc>
              <a:spcBef>
                <a:spcPts val="0"/>
              </a:spcBef>
              <a:spcAft>
                <a:spcPts val="0"/>
              </a:spcAft>
              <a:buClr>
                <a:schemeClr val="dk1"/>
              </a:buClr>
              <a:buSzPts val="2800"/>
              <a:buFont typeface="Overpass Light"/>
              <a:buNone/>
              <a:defRPr sz="3733">
                <a:solidFill>
                  <a:schemeClr val="dk1"/>
                </a:solidFill>
                <a:latin typeface="Overpass Light"/>
                <a:ea typeface="Overpass Light"/>
                <a:cs typeface="Overpass Light"/>
                <a:sym typeface="Overpass Light"/>
              </a:defRPr>
            </a:lvl5pPr>
            <a:lvl6pPr lvl="5" algn="ctr" rtl="0">
              <a:lnSpc>
                <a:spcPct val="100000"/>
              </a:lnSpc>
              <a:spcBef>
                <a:spcPts val="0"/>
              </a:spcBef>
              <a:spcAft>
                <a:spcPts val="0"/>
              </a:spcAft>
              <a:buClr>
                <a:schemeClr val="dk1"/>
              </a:buClr>
              <a:buSzPts val="2800"/>
              <a:buFont typeface="Overpass Light"/>
              <a:buNone/>
              <a:defRPr sz="3733">
                <a:solidFill>
                  <a:schemeClr val="dk1"/>
                </a:solidFill>
                <a:latin typeface="Overpass Light"/>
                <a:ea typeface="Overpass Light"/>
                <a:cs typeface="Overpass Light"/>
                <a:sym typeface="Overpass Light"/>
              </a:defRPr>
            </a:lvl6pPr>
            <a:lvl7pPr lvl="6" algn="ctr" rtl="0">
              <a:lnSpc>
                <a:spcPct val="100000"/>
              </a:lnSpc>
              <a:spcBef>
                <a:spcPts val="0"/>
              </a:spcBef>
              <a:spcAft>
                <a:spcPts val="0"/>
              </a:spcAft>
              <a:buClr>
                <a:schemeClr val="dk1"/>
              </a:buClr>
              <a:buSzPts val="2800"/>
              <a:buFont typeface="Overpass Light"/>
              <a:buNone/>
              <a:defRPr sz="3733">
                <a:solidFill>
                  <a:schemeClr val="dk1"/>
                </a:solidFill>
                <a:latin typeface="Overpass Light"/>
                <a:ea typeface="Overpass Light"/>
                <a:cs typeface="Overpass Light"/>
                <a:sym typeface="Overpass Light"/>
              </a:defRPr>
            </a:lvl7pPr>
            <a:lvl8pPr lvl="7" algn="ctr" rtl="0">
              <a:lnSpc>
                <a:spcPct val="100000"/>
              </a:lnSpc>
              <a:spcBef>
                <a:spcPts val="0"/>
              </a:spcBef>
              <a:spcAft>
                <a:spcPts val="0"/>
              </a:spcAft>
              <a:buClr>
                <a:schemeClr val="dk1"/>
              </a:buClr>
              <a:buSzPts val="2800"/>
              <a:buFont typeface="Overpass Light"/>
              <a:buNone/>
              <a:defRPr sz="3733">
                <a:solidFill>
                  <a:schemeClr val="dk1"/>
                </a:solidFill>
                <a:latin typeface="Overpass Light"/>
                <a:ea typeface="Overpass Light"/>
                <a:cs typeface="Overpass Light"/>
                <a:sym typeface="Overpass Light"/>
              </a:defRPr>
            </a:lvl8pPr>
            <a:lvl9pPr lvl="8" algn="ctr" rtl="0">
              <a:lnSpc>
                <a:spcPct val="100000"/>
              </a:lnSpc>
              <a:spcBef>
                <a:spcPts val="0"/>
              </a:spcBef>
              <a:spcAft>
                <a:spcPts val="0"/>
              </a:spcAft>
              <a:buClr>
                <a:schemeClr val="dk1"/>
              </a:buClr>
              <a:buSzPts val="2800"/>
              <a:buFont typeface="Overpass Light"/>
              <a:buNone/>
              <a:defRPr sz="3733">
                <a:solidFill>
                  <a:schemeClr val="dk1"/>
                </a:solidFill>
                <a:latin typeface="Overpass Light"/>
                <a:ea typeface="Overpass Light"/>
                <a:cs typeface="Overpass Light"/>
                <a:sym typeface="Overpass Light"/>
              </a:defRPr>
            </a:lvl9pPr>
          </a:lstStyle>
          <a:p>
            <a:endParaRPr/>
          </a:p>
        </p:txBody>
      </p:sp>
      <p:sp>
        <p:nvSpPr>
          <p:cNvPr id="121" name="Google Shape;121;p21"/>
          <p:cNvSpPr/>
          <p:nvPr/>
        </p:nvSpPr>
        <p:spPr>
          <a:xfrm flipH="1">
            <a:off x="1143934" y="12168"/>
            <a:ext cx="176" cy="229"/>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chemeClr val="dk1"/>
              </a:solidFill>
            </a:endParaRPr>
          </a:p>
        </p:txBody>
      </p:sp>
      <p:sp>
        <p:nvSpPr>
          <p:cNvPr id="122" name="Google Shape;122;p21"/>
          <p:cNvSpPr/>
          <p:nvPr/>
        </p:nvSpPr>
        <p:spPr>
          <a:xfrm flipH="1">
            <a:off x="1143934" y="12168"/>
            <a:ext cx="176" cy="229"/>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chemeClr val="dk1"/>
              </a:solidFill>
            </a:endParaRPr>
          </a:p>
        </p:txBody>
      </p:sp>
      <p:sp>
        <p:nvSpPr>
          <p:cNvPr id="123" name="Google Shape;123;p21"/>
          <p:cNvSpPr/>
          <p:nvPr/>
        </p:nvSpPr>
        <p:spPr>
          <a:xfrm>
            <a:off x="7999309" y="12168"/>
            <a:ext cx="176" cy="229"/>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chemeClr val="dk1"/>
              </a:solidFill>
            </a:endParaRPr>
          </a:p>
        </p:txBody>
      </p:sp>
      <p:sp>
        <p:nvSpPr>
          <p:cNvPr id="124" name="Google Shape;124;p21"/>
          <p:cNvSpPr/>
          <p:nvPr/>
        </p:nvSpPr>
        <p:spPr>
          <a:xfrm>
            <a:off x="7999309" y="12168"/>
            <a:ext cx="176" cy="229"/>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chemeClr val="dk1"/>
              </a:solidFill>
            </a:endParaRPr>
          </a:p>
        </p:txBody>
      </p:sp>
      <p:sp>
        <p:nvSpPr>
          <p:cNvPr id="125" name="Google Shape;125;p21"/>
          <p:cNvSpPr/>
          <p:nvPr/>
        </p:nvSpPr>
        <p:spPr>
          <a:xfrm flipH="1">
            <a:off x="1143934" y="12168"/>
            <a:ext cx="176" cy="229"/>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chemeClr val="dk1"/>
              </a:solidFill>
            </a:endParaRPr>
          </a:p>
        </p:txBody>
      </p:sp>
    </p:spTree>
    <p:extLst>
      <p:ext uri="{BB962C8B-B14F-4D97-AF65-F5344CB8AC3E}">
        <p14:creationId xmlns:p14="http://schemas.microsoft.com/office/powerpoint/2010/main" val="30350702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hanks" preserve="1" userDrawn="1">
  <p:cSld name="1_Thanks">
    <p:bg>
      <p:bgPr>
        <a:solidFill>
          <a:schemeClr val="lt1"/>
        </a:solidFill>
        <a:effectLst/>
      </p:bgPr>
    </p:bg>
    <p:spTree>
      <p:nvGrpSpPr>
        <p:cNvPr id="1" name="Shape 116"/>
        <p:cNvGrpSpPr/>
        <p:nvPr/>
      </p:nvGrpSpPr>
      <p:grpSpPr>
        <a:xfrm>
          <a:off x="0" y="0"/>
          <a:ext cx="0" cy="0"/>
          <a:chOff x="0" y="0"/>
          <a:chExt cx="0" cy="0"/>
        </a:xfrm>
      </p:grpSpPr>
      <p:sp>
        <p:nvSpPr>
          <p:cNvPr id="117" name="Google Shape;117;p21"/>
          <p:cNvSpPr/>
          <p:nvPr/>
        </p:nvSpPr>
        <p:spPr>
          <a:xfrm>
            <a:off x="638549" y="655192"/>
            <a:ext cx="1440000" cy="1440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 name="Google Shape;118;p21"/>
          <p:cNvSpPr/>
          <p:nvPr/>
        </p:nvSpPr>
        <p:spPr>
          <a:xfrm>
            <a:off x="6208500" y="3936192"/>
            <a:ext cx="5871000" cy="5868000"/>
          </a:xfrm>
          <a:prstGeom prst="pie">
            <a:avLst>
              <a:gd name="adj1" fmla="val 10799952"/>
              <a:gd name="adj2" fmla="val 16200000"/>
            </a:avLst>
          </a:prstGeom>
          <a:solidFill>
            <a:srgbClr val="E2D9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1" name="Google Shape;121;p21"/>
          <p:cNvSpPr/>
          <p:nvPr/>
        </p:nvSpPr>
        <p:spPr>
          <a:xfrm flipH="1">
            <a:off x="1143934" y="12168"/>
            <a:ext cx="176" cy="229"/>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chemeClr val="dk1"/>
              </a:solidFill>
            </a:endParaRPr>
          </a:p>
        </p:txBody>
      </p:sp>
      <p:sp>
        <p:nvSpPr>
          <p:cNvPr id="122" name="Google Shape;122;p21"/>
          <p:cNvSpPr/>
          <p:nvPr/>
        </p:nvSpPr>
        <p:spPr>
          <a:xfrm flipH="1">
            <a:off x="1143934" y="12168"/>
            <a:ext cx="176" cy="229"/>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chemeClr val="dk1"/>
              </a:solidFill>
            </a:endParaRPr>
          </a:p>
        </p:txBody>
      </p:sp>
      <p:sp>
        <p:nvSpPr>
          <p:cNvPr id="123" name="Google Shape;123;p21"/>
          <p:cNvSpPr/>
          <p:nvPr/>
        </p:nvSpPr>
        <p:spPr>
          <a:xfrm>
            <a:off x="7999309" y="12168"/>
            <a:ext cx="176" cy="229"/>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chemeClr val="dk1"/>
              </a:solidFill>
            </a:endParaRPr>
          </a:p>
        </p:txBody>
      </p:sp>
      <p:sp>
        <p:nvSpPr>
          <p:cNvPr id="124" name="Google Shape;124;p21"/>
          <p:cNvSpPr/>
          <p:nvPr/>
        </p:nvSpPr>
        <p:spPr>
          <a:xfrm>
            <a:off x="7999309" y="12168"/>
            <a:ext cx="176" cy="229"/>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chemeClr val="dk1"/>
              </a:solidFill>
            </a:endParaRPr>
          </a:p>
        </p:txBody>
      </p:sp>
      <p:sp>
        <p:nvSpPr>
          <p:cNvPr id="125" name="Google Shape;125;p21"/>
          <p:cNvSpPr/>
          <p:nvPr/>
        </p:nvSpPr>
        <p:spPr>
          <a:xfrm flipH="1">
            <a:off x="1143934" y="12168"/>
            <a:ext cx="176" cy="229"/>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chemeClr val="dk1"/>
              </a:solidFill>
            </a:endParaRPr>
          </a:p>
        </p:txBody>
      </p:sp>
    </p:spTree>
    <p:extLst>
      <p:ext uri="{BB962C8B-B14F-4D97-AF65-F5344CB8AC3E}">
        <p14:creationId xmlns:p14="http://schemas.microsoft.com/office/powerpoint/2010/main" val="14597967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preserve="1">
  <p:cSld name="Background">
    <p:bg>
      <p:bgPr>
        <a:solidFill>
          <a:schemeClr val="lt1"/>
        </a:solidFill>
        <a:effectLst/>
      </p:bgPr>
    </p:bg>
    <p:spTree>
      <p:nvGrpSpPr>
        <p:cNvPr id="1" name="Shape 127"/>
        <p:cNvGrpSpPr/>
        <p:nvPr/>
      </p:nvGrpSpPr>
      <p:grpSpPr>
        <a:xfrm>
          <a:off x="0" y="0"/>
          <a:ext cx="0" cy="0"/>
          <a:chOff x="0" y="0"/>
          <a:chExt cx="0" cy="0"/>
        </a:xfrm>
      </p:grpSpPr>
      <p:sp>
        <p:nvSpPr>
          <p:cNvPr id="128" name="Google Shape;128;p22"/>
          <p:cNvSpPr/>
          <p:nvPr/>
        </p:nvSpPr>
        <p:spPr>
          <a:xfrm flipH="1">
            <a:off x="-5157600" y="-24900"/>
            <a:ext cx="10315200" cy="13753600"/>
          </a:xfrm>
          <a:prstGeom prst="pie">
            <a:avLst>
              <a:gd name="adj1" fmla="val 10799952"/>
              <a:gd name="adj2" fmla="val 16200000"/>
            </a:avLst>
          </a:prstGeom>
          <a:solidFill>
            <a:srgbClr val="E2D9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6525315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1" preserve="1">
  <p:cSld name="Background 1">
    <p:bg>
      <p:bgPr>
        <a:solidFill>
          <a:schemeClr val="lt1"/>
        </a:solidFill>
        <a:effectLst/>
      </p:bgPr>
    </p:bg>
    <p:spTree>
      <p:nvGrpSpPr>
        <p:cNvPr id="1" name="Shape 129"/>
        <p:cNvGrpSpPr/>
        <p:nvPr/>
      </p:nvGrpSpPr>
      <p:grpSpPr>
        <a:xfrm>
          <a:off x="0" y="0"/>
          <a:ext cx="0" cy="0"/>
          <a:chOff x="0" y="0"/>
          <a:chExt cx="0" cy="0"/>
        </a:xfrm>
      </p:grpSpPr>
      <p:sp>
        <p:nvSpPr>
          <p:cNvPr id="130" name="Google Shape;130;p23"/>
          <p:cNvSpPr/>
          <p:nvPr/>
        </p:nvSpPr>
        <p:spPr>
          <a:xfrm>
            <a:off x="3986400" y="-24900"/>
            <a:ext cx="10315200" cy="13753600"/>
          </a:xfrm>
          <a:prstGeom prst="pie">
            <a:avLst>
              <a:gd name="adj1" fmla="val 10799952"/>
              <a:gd name="adj2" fmla="val 16200000"/>
            </a:avLst>
          </a:prstGeom>
          <a:solidFill>
            <a:srgbClr val="E2D9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5547700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2" preserve="1">
  <p:cSld name="Background 2">
    <p:bg>
      <p:bgPr>
        <a:solidFill>
          <a:schemeClr val="lt1"/>
        </a:solidFill>
        <a:effectLst/>
      </p:bgPr>
    </p:bg>
    <p:spTree>
      <p:nvGrpSpPr>
        <p:cNvPr id="1" name="Shape 131"/>
        <p:cNvGrpSpPr/>
        <p:nvPr/>
      </p:nvGrpSpPr>
      <p:grpSpPr>
        <a:xfrm>
          <a:off x="0" y="0"/>
          <a:ext cx="0" cy="0"/>
          <a:chOff x="0" y="0"/>
          <a:chExt cx="0" cy="0"/>
        </a:xfrm>
      </p:grpSpPr>
    </p:spTree>
    <p:extLst>
      <p:ext uri="{BB962C8B-B14F-4D97-AF65-F5344CB8AC3E}">
        <p14:creationId xmlns:p14="http://schemas.microsoft.com/office/powerpoint/2010/main" val="25516691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3" preserve="1">
  <p:cSld name="Background 3">
    <p:bg>
      <p:bgPr>
        <a:solidFill>
          <a:schemeClr val="dk2"/>
        </a:solidFill>
        <a:effectLst/>
      </p:bgPr>
    </p:bg>
    <p:spTree>
      <p:nvGrpSpPr>
        <p:cNvPr id="1" name="Shape 132"/>
        <p:cNvGrpSpPr/>
        <p:nvPr/>
      </p:nvGrpSpPr>
      <p:grpSpPr>
        <a:xfrm>
          <a:off x="0" y="0"/>
          <a:ext cx="0" cy="0"/>
          <a:chOff x="0" y="0"/>
          <a:chExt cx="0" cy="0"/>
        </a:xfrm>
      </p:grpSpPr>
    </p:spTree>
    <p:extLst>
      <p:ext uri="{BB962C8B-B14F-4D97-AF65-F5344CB8AC3E}">
        <p14:creationId xmlns:p14="http://schemas.microsoft.com/office/powerpoint/2010/main" val="8651470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133"/>
        <p:cNvGrpSpPr/>
        <p:nvPr/>
      </p:nvGrpSpPr>
      <p:grpSpPr>
        <a:xfrm>
          <a:off x="0" y="0"/>
          <a:ext cx="0" cy="0"/>
          <a:chOff x="0" y="0"/>
          <a:chExt cx="0" cy="0"/>
        </a:xfrm>
      </p:grpSpPr>
    </p:spTree>
    <p:extLst>
      <p:ext uri="{BB962C8B-B14F-4D97-AF65-F5344CB8AC3E}">
        <p14:creationId xmlns:p14="http://schemas.microsoft.com/office/powerpoint/2010/main" val="993518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bg>
      <p:bgPr>
        <a:solidFill>
          <a:schemeClr val="accent5"/>
        </a:solidFill>
        <a:effectLst/>
      </p:bgPr>
    </p:bg>
    <p:spTree>
      <p:nvGrpSpPr>
        <p:cNvPr id="1" name="Shape 16"/>
        <p:cNvGrpSpPr/>
        <p:nvPr/>
      </p:nvGrpSpPr>
      <p:grpSpPr>
        <a:xfrm>
          <a:off x="0" y="0"/>
          <a:ext cx="0" cy="0"/>
          <a:chOff x="0" y="0"/>
          <a:chExt cx="0" cy="0"/>
        </a:xfrm>
      </p:grpSpPr>
      <p:grpSp>
        <p:nvGrpSpPr>
          <p:cNvPr id="17" name="Google Shape;17;p4"/>
          <p:cNvGrpSpPr/>
          <p:nvPr/>
        </p:nvGrpSpPr>
        <p:grpSpPr>
          <a:xfrm>
            <a:off x="5162650" y="799906"/>
            <a:ext cx="3412250" cy="5202033"/>
            <a:chOff x="5162650" y="599925"/>
            <a:chExt cx="3412250" cy="3901525"/>
          </a:xfrm>
        </p:grpSpPr>
        <p:sp>
          <p:nvSpPr>
            <p:cNvPr id="18" name="Google Shape;18;p4"/>
            <p:cNvSpPr/>
            <p:nvPr/>
          </p:nvSpPr>
          <p:spPr>
            <a:xfrm>
              <a:off x="6033900" y="599925"/>
              <a:ext cx="2541000" cy="25410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4"/>
            <p:cNvSpPr/>
            <p:nvPr/>
          </p:nvSpPr>
          <p:spPr>
            <a:xfrm>
              <a:off x="5162650" y="3710350"/>
              <a:ext cx="791100" cy="791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 name="Google Shape;20;p4"/>
          <p:cNvSpPr txBox="1">
            <a:spLocks noGrp="1"/>
          </p:cNvSpPr>
          <p:nvPr>
            <p:ph type="body" idx="1"/>
          </p:nvPr>
        </p:nvSpPr>
        <p:spPr>
          <a:xfrm>
            <a:off x="724200" y="1638233"/>
            <a:ext cx="7695600" cy="4555200"/>
          </a:xfrm>
          <a:prstGeom prst="rect">
            <a:avLst/>
          </a:prstGeom>
        </p:spPr>
        <p:txBody>
          <a:bodyPr spcFirstLastPara="1" wrap="square" lIns="91425" tIns="91425" rIns="91425" bIns="91425" anchor="t" anchorCtr="0">
            <a:noAutofit/>
          </a:bodyPr>
          <a:lstStyle>
            <a:lvl1pPr marL="609570" lvl="0" indent="-406381" rtl="0">
              <a:spcBef>
                <a:spcPts val="0"/>
              </a:spcBef>
              <a:spcAft>
                <a:spcPts val="0"/>
              </a:spcAft>
              <a:buClr>
                <a:schemeClr val="dk1"/>
              </a:buClr>
              <a:buSzPts val="1200"/>
              <a:buFont typeface="Arvo"/>
              <a:buChar char="●"/>
              <a:defRPr sz="1600">
                <a:solidFill>
                  <a:schemeClr val="dk1"/>
                </a:solidFill>
                <a:latin typeface="Arvo"/>
                <a:ea typeface="Arvo"/>
                <a:cs typeface="Arvo"/>
                <a:sym typeface="Arvo"/>
              </a:defRPr>
            </a:lvl1pPr>
            <a:lvl2pPr marL="1219140" lvl="1" indent="-406381" rtl="0">
              <a:spcBef>
                <a:spcPts val="2133"/>
              </a:spcBef>
              <a:spcAft>
                <a:spcPts val="0"/>
              </a:spcAft>
              <a:buClr>
                <a:schemeClr val="dk1"/>
              </a:buClr>
              <a:buSzPts val="1200"/>
              <a:buFont typeface="Arvo"/>
              <a:buChar char="○"/>
              <a:defRPr>
                <a:solidFill>
                  <a:schemeClr val="dk1"/>
                </a:solidFill>
                <a:latin typeface="Arvo"/>
                <a:ea typeface="Arvo"/>
                <a:cs typeface="Arvo"/>
                <a:sym typeface="Arvo"/>
              </a:defRPr>
            </a:lvl2pPr>
            <a:lvl3pPr marL="1828709" lvl="2" indent="-406381" rtl="0">
              <a:spcBef>
                <a:spcPts val="2133"/>
              </a:spcBef>
              <a:spcAft>
                <a:spcPts val="0"/>
              </a:spcAft>
              <a:buClr>
                <a:schemeClr val="dk1"/>
              </a:buClr>
              <a:buSzPts val="1200"/>
              <a:buFont typeface="Arvo"/>
              <a:buChar char="■"/>
              <a:defRPr>
                <a:solidFill>
                  <a:schemeClr val="dk1"/>
                </a:solidFill>
                <a:latin typeface="Arvo"/>
                <a:ea typeface="Arvo"/>
                <a:cs typeface="Arvo"/>
                <a:sym typeface="Arvo"/>
              </a:defRPr>
            </a:lvl3pPr>
            <a:lvl4pPr marL="2438278" lvl="3" indent="-406381" rtl="0">
              <a:spcBef>
                <a:spcPts val="2133"/>
              </a:spcBef>
              <a:spcAft>
                <a:spcPts val="0"/>
              </a:spcAft>
              <a:buClr>
                <a:schemeClr val="dk1"/>
              </a:buClr>
              <a:buSzPts val="1200"/>
              <a:buFont typeface="Arvo"/>
              <a:buChar char="●"/>
              <a:defRPr>
                <a:solidFill>
                  <a:schemeClr val="dk1"/>
                </a:solidFill>
                <a:latin typeface="Arvo"/>
                <a:ea typeface="Arvo"/>
                <a:cs typeface="Arvo"/>
                <a:sym typeface="Arvo"/>
              </a:defRPr>
            </a:lvl4pPr>
            <a:lvl5pPr marL="3047848" lvl="4" indent="-406381" rtl="0">
              <a:spcBef>
                <a:spcPts val="2133"/>
              </a:spcBef>
              <a:spcAft>
                <a:spcPts val="0"/>
              </a:spcAft>
              <a:buClr>
                <a:schemeClr val="dk1"/>
              </a:buClr>
              <a:buSzPts val="1200"/>
              <a:buFont typeface="Arvo"/>
              <a:buChar char="○"/>
              <a:defRPr>
                <a:solidFill>
                  <a:schemeClr val="dk1"/>
                </a:solidFill>
                <a:latin typeface="Arvo"/>
                <a:ea typeface="Arvo"/>
                <a:cs typeface="Arvo"/>
                <a:sym typeface="Arvo"/>
              </a:defRPr>
            </a:lvl5pPr>
            <a:lvl6pPr marL="3657418" lvl="5" indent="-406381" rtl="0">
              <a:spcBef>
                <a:spcPts val="2133"/>
              </a:spcBef>
              <a:spcAft>
                <a:spcPts val="0"/>
              </a:spcAft>
              <a:buClr>
                <a:schemeClr val="dk1"/>
              </a:buClr>
              <a:buSzPts val="1200"/>
              <a:buFont typeface="Arvo"/>
              <a:buChar char="■"/>
              <a:defRPr>
                <a:solidFill>
                  <a:schemeClr val="dk1"/>
                </a:solidFill>
                <a:latin typeface="Arvo"/>
                <a:ea typeface="Arvo"/>
                <a:cs typeface="Arvo"/>
                <a:sym typeface="Arvo"/>
              </a:defRPr>
            </a:lvl6pPr>
            <a:lvl7pPr marL="4266987" lvl="6" indent="-406381" rtl="0">
              <a:spcBef>
                <a:spcPts val="2133"/>
              </a:spcBef>
              <a:spcAft>
                <a:spcPts val="0"/>
              </a:spcAft>
              <a:buClr>
                <a:schemeClr val="dk1"/>
              </a:buClr>
              <a:buSzPts val="1200"/>
              <a:buFont typeface="Arvo"/>
              <a:buChar char="●"/>
              <a:defRPr>
                <a:solidFill>
                  <a:schemeClr val="dk1"/>
                </a:solidFill>
                <a:latin typeface="Arvo"/>
                <a:ea typeface="Arvo"/>
                <a:cs typeface="Arvo"/>
                <a:sym typeface="Arvo"/>
              </a:defRPr>
            </a:lvl7pPr>
            <a:lvl8pPr marL="4876557" lvl="7" indent="-406381" rtl="0">
              <a:spcBef>
                <a:spcPts val="2133"/>
              </a:spcBef>
              <a:spcAft>
                <a:spcPts val="0"/>
              </a:spcAft>
              <a:buClr>
                <a:schemeClr val="dk1"/>
              </a:buClr>
              <a:buSzPts val="1200"/>
              <a:buFont typeface="Arvo"/>
              <a:buChar char="○"/>
              <a:defRPr>
                <a:solidFill>
                  <a:schemeClr val="dk1"/>
                </a:solidFill>
                <a:latin typeface="Arvo"/>
                <a:ea typeface="Arvo"/>
                <a:cs typeface="Arvo"/>
                <a:sym typeface="Arvo"/>
              </a:defRPr>
            </a:lvl8pPr>
            <a:lvl9pPr marL="5486126" lvl="8" indent="-406381" rtl="0">
              <a:spcBef>
                <a:spcPts val="2133"/>
              </a:spcBef>
              <a:spcAft>
                <a:spcPts val="2133"/>
              </a:spcAft>
              <a:buClr>
                <a:schemeClr val="dk1"/>
              </a:buClr>
              <a:buSzPts val="1200"/>
              <a:buFont typeface="Arvo"/>
              <a:buChar char="■"/>
              <a:defRPr>
                <a:solidFill>
                  <a:schemeClr val="dk1"/>
                </a:solidFill>
                <a:latin typeface="Arvo"/>
                <a:ea typeface="Arvo"/>
                <a:cs typeface="Arvo"/>
                <a:sym typeface="Arvo"/>
              </a:defRPr>
            </a:lvl9pPr>
          </a:lstStyle>
          <a:p>
            <a:endParaRPr/>
          </a:p>
        </p:txBody>
      </p:sp>
      <p:sp>
        <p:nvSpPr>
          <p:cNvPr id="21" name="Google Shape;21;p4"/>
          <p:cNvSpPr txBox="1">
            <a:spLocks noGrp="1"/>
          </p:cNvSpPr>
          <p:nvPr>
            <p:ph type="ctrTitle"/>
          </p:nvPr>
        </p:nvSpPr>
        <p:spPr>
          <a:xfrm>
            <a:off x="1187550" y="553667"/>
            <a:ext cx="6768900" cy="87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3333">
                <a:solidFill>
                  <a:schemeClr val="dk1"/>
                </a:solidFill>
                <a:latin typeface="Anton"/>
                <a:ea typeface="Anton"/>
                <a:cs typeface="Anton"/>
                <a:sym typeface="Anton"/>
              </a:defRPr>
            </a:lvl1pPr>
            <a:lvl2pPr lvl="1" algn="r" rtl="0">
              <a:spcBef>
                <a:spcPts val="0"/>
              </a:spcBef>
              <a:spcAft>
                <a:spcPts val="0"/>
              </a:spcAft>
              <a:buClr>
                <a:schemeClr val="dk1"/>
              </a:buClr>
              <a:buSzPts val="1800"/>
              <a:buNone/>
              <a:defRPr sz="2400">
                <a:solidFill>
                  <a:schemeClr val="dk1"/>
                </a:solidFill>
              </a:defRPr>
            </a:lvl2pPr>
            <a:lvl3pPr lvl="2" algn="r" rtl="0">
              <a:spcBef>
                <a:spcPts val="0"/>
              </a:spcBef>
              <a:spcAft>
                <a:spcPts val="0"/>
              </a:spcAft>
              <a:buClr>
                <a:schemeClr val="dk1"/>
              </a:buClr>
              <a:buSzPts val="1800"/>
              <a:buNone/>
              <a:defRPr sz="2400">
                <a:solidFill>
                  <a:schemeClr val="dk1"/>
                </a:solidFill>
              </a:defRPr>
            </a:lvl3pPr>
            <a:lvl4pPr lvl="3" algn="r" rtl="0">
              <a:spcBef>
                <a:spcPts val="0"/>
              </a:spcBef>
              <a:spcAft>
                <a:spcPts val="0"/>
              </a:spcAft>
              <a:buClr>
                <a:schemeClr val="dk1"/>
              </a:buClr>
              <a:buSzPts val="1800"/>
              <a:buNone/>
              <a:defRPr sz="2400">
                <a:solidFill>
                  <a:schemeClr val="dk1"/>
                </a:solidFill>
              </a:defRPr>
            </a:lvl4pPr>
            <a:lvl5pPr lvl="4" algn="r" rtl="0">
              <a:spcBef>
                <a:spcPts val="0"/>
              </a:spcBef>
              <a:spcAft>
                <a:spcPts val="0"/>
              </a:spcAft>
              <a:buClr>
                <a:schemeClr val="dk1"/>
              </a:buClr>
              <a:buSzPts val="1800"/>
              <a:buNone/>
              <a:defRPr sz="2400">
                <a:solidFill>
                  <a:schemeClr val="dk1"/>
                </a:solidFill>
              </a:defRPr>
            </a:lvl5pPr>
            <a:lvl6pPr lvl="5" algn="r" rtl="0">
              <a:spcBef>
                <a:spcPts val="0"/>
              </a:spcBef>
              <a:spcAft>
                <a:spcPts val="0"/>
              </a:spcAft>
              <a:buClr>
                <a:schemeClr val="dk1"/>
              </a:buClr>
              <a:buSzPts val="1800"/>
              <a:buNone/>
              <a:defRPr sz="2400">
                <a:solidFill>
                  <a:schemeClr val="dk1"/>
                </a:solidFill>
              </a:defRPr>
            </a:lvl6pPr>
            <a:lvl7pPr lvl="6" algn="r" rtl="0">
              <a:spcBef>
                <a:spcPts val="0"/>
              </a:spcBef>
              <a:spcAft>
                <a:spcPts val="0"/>
              </a:spcAft>
              <a:buClr>
                <a:schemeClr val="dk1"/>
              </a:buClr>
              <a:buSzPts val="1800"/>
              <a:buNone/>
              <a:defRPr sz="2400">
                <a:solidFill>
                  <a:schemeClr val="dk1"/>
                </a:solidFill>
              </a:defRPr>
            </a:lvl7pPr>
            <a:lvl8pPr lvl="7" algn="r" rtl="0">
              <a:spcBef>
                <a:spcPts val="0"/>
              </a:spcBef>
              <a:spcAft>
                <a:spcPts val="0"/>
              </a:spcAft>
              <a:buClr>
                <a:schemeClr val="dk1"/>
              </a:buClr>
              <a:buSzPts val="1800"/>
              <a:buNone/>
              <a:defRPr sz="2400">
                <a:solidFill>
                  <a:schemeClr val="dk1"/>
                </a:solidFill>
              </a:defRPr>
            </a:lvl8pPr>
            <a:lvl9pPr lvl="8" algn="r" rtl="0">
              <a:spcBef>
                <a:spcPts val="0"/>
              </a:spcBef>
              <a:spcAft>
                <a:spcPts val="0"/>
              </a:spcAft>
              <a:buClr>
                <a:schemeClr val="dk1"/>
              </a:buClr>
              <a:buSzPts val="1800"/>
              <a:buNone/>
              <a:defRPr sz="2400">
                <a:solidFill>
                  <a:schemeClr val="dk1"/>
                </a:solidFill>
              </a:defRPr>
            </a:lvl9pPr>
          </a:lstStyle>
          <a:p>
            <a:endParaRPr/>
          </a:p>
        </p:txBody>
      </p:sp>
    </p:spTree>
    <p:extLst>
      <p:ext uri="{BB962C8B-B14F-4D97-AF65-F5344CB8AC3E}">
        <p14:creationId xmlns:p14="http://schemas.microsoft.com/office/powerpoint/2010/main" val="3569612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bg>
      <p:bgPr>
        <a:solidFill>
          <a:schemeClr val="lt1"/>
        </a:solidFill>
        <a:effectLst/>
      </p:bgPr>
    </p:bg>
    <p:spTree>
      <p:nvGrpSpPr>
        <p:cNvPr id="1" name="Shape 22"/>
        <p:cNvGrpSpPr/>
        <p:nvPr/>
      </p:nvGrpSpPr>
      <p:grpSpPr>
        <a:xfrm>
          <a:off x="0" y="0"/>
          <a:ext cx="0" cy="0"/>
          <a:chOff x="0" y="0"/>
          <a:chExt cx="0" cy="0"/>
        </a:xfrm>
      </p:grpSpPr>
      <p:sp>
        <p:nvSpPr>
          <p:cNvPr id="23" name="Google Shape;23;p5"/>
          <p:cNvSpPr/>
          <p:nvPr/>
        </p:nvSpPr>
        <p:spPr>
          <a:xfrm>
            <a:off x="3986400" y="-24900"/>
            <a:ext cx="10315200" cy="13753600"/>
          </a:xfrm>
          <a:prstGeom prst="pie">
            <a:avLst>
              <a:gd name="adj1" fmla="val 10799952"/>
              <a:gd name="adj2" fmla="val 16200000"/>
            </a:avLst>
          </a:prstGeom>
          <a:solidFill>
            <a:srgbClr val="E2D9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5"/>
          <p:cNvSpPr txBox="1">
            <a:spLocks noGrp="1"/>
          </p:cNvSpPr>
          <p:nvPr>
            <p:ph type="ctrTitle"/>
          </p:nvPr>
        </p:nvSpPr>
        <p:spPr>
          <a:xfrm>
            <a:off x="798927" y="3761900"/>
            <a:ext cx="3348300" cy="9744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1200"/>
              <a:buFont typeface="Anton"/>
              <a:buNone/>
              <a:defRPr sz="3200">
                <a:solidFill>
                  <a:srgbClr val="333644"/>
                </a:solidFill>
                <a:latin typeface="Anton"/>
                <a:ea typeface="Anton"/>
                <a:cs typeface="Anton"/>
                <a:sym typeface="Anton"/>
              </a:defRPr>
            </a:lvl1pPr>
            <a:lvl2pPr lvl="1" rtl="0">
              <a:spcBef>
                <a:spcPts val="0"/>
              </a:spcBef>
              <a:spcAft>
                <a:spcPts val="0"/>
              </a:spcAft>
              <a:buClr>
                <a:srgbClr val="FFFFFF"/>
              </a:buClr>
              <a:buSzPts val="1200"/>
              <a:buFont typeface="Anton"/>
              <a:buNone/>
              <a:defRPr sz="1600">
                <a:solidFill>
                  <a:srgbClr val="FFFFFF"/>
                </a:solidFill>
                <a:latin typeface="Anton"/>
                <a:ea typeface="Anton"/>
                <a:cs typeface="Anton"/>
                <a:sym typeface="Anton"/>
              </a:defRPr>
            </a:lvl2pPr>
            <a:lvl3pPr lvl="2" rtl="0">
              <a:spcBef>
                <a:spcPts val="0"/>
              </a:spcBef>
              <a:spcAft>
                <a:spcPts val="0"/>
              </a:spcAft>
              <a:buClr>
                <a:srgbClr val="FFFFFF"/>
              </a:buClr>
              <a:buSzPts val="1200"/>
              <a:buFont typeface="Anton"/>
              <a:buNone/>
              <a:defRPr sz="1600">
                <a:solidFill>
                  <a:srgbClr val="FFFFFF"/>
                </a:solidFill>
                <a:latin typeface="Anton"/>
                <a:ea typeface="Anton"/>
                <a:cs typeface="Anton"/>
                <a:sym typeface="Anton"/>
              </a:defRPr>
            </a:lvl3pPr>
            <a:lvl4pPr lvl="3" rtl="0">
              <a:spcBef>
                <a:spcPts val="0"/>
              </a:spcBef>
              <a:spcAft>
                <a:spcPts val="0"/>
              </a:spcAft>
              <a:buClr>
                <a:srgbClr val="FFFFFF"/>
              </a:buClr>
              <a:buSzPts val="1200"/>
              <a:buFont typeface="Anton"/>
              <a:buNone/>
              <a:defRPr sz="1600">
                <a:solidFill>
                  <a:srgbClr val="FFFFFF"/>
                </a:solidFill>
                <a:latin typeface="Anton"/>
                <a:ea typeface="Anton"/>
                <a:cs typeface="Anton"/>
                <a:sym typeface="Anton"/>
              </a:defRPr>
            </a:lvl4pPr>
            <a:lvl5pPr lvl="4" rtl="0">
              <a:spcBef>
                <a:spcPts val="0"/>
              </a:spcBef>
              <a:spcAft>
                <a:spcPts val="0"/>
              </a:spcAft>
              <a:buClr>
                <a:srgbClr val="FFFFFF"/>
              </a:buClr>
              <a:buSzPts val="1200"/>
              <a:buFont typeface="Anton"/>
              <a:buNone/>
              <a:defRPr sz="1600">
                <a:solidFill>
                  <a:srgbClr val="FFFFFF"/>
                </a:solidFill>
                <a:latin typeface="Anton"/>
                <a:ea typeface="Anton"/>
                <a:cs typeface="Anton"/>
                <a:sym typeface="Anton"/>
              </a:defRPr>
            </a:lvl5pPr>
            <a:lvl6pPr lvl="5" rtl="0">
              <a:spcBef>
                <a:spcPts val="0"/>
              </a:spcBef>
              <a:spcAft>
                <a:spcPts val="0"/>
              </a:spcAft>
              <a:buClr>
                <a:srgbClr val="FFFFFF"/>
              </a:buClr>
              <a:buSzPts val="1200"/>
              <a:buFont typeface="Anton"/>
              <a:buNone/>
              <a:defRPr sz="1600">
                <a:solidFill>
                  <a:srgbClr val="FFFFFF"/>
                </a:solidFill>
                <a:latin typeface="Anton"/>
                <a:ea typeface="Anton"/>
                <a:cs typeface="Anton"/>
                <a:sym typeface="Anton"/>
              </a:defRPr>
            </a:lvl6pPr>
            <a:lvl7pPr lvl="6" rtl="0">
              <a:spcBef>
                <a:spcPts val="0"/>
              </a:spcBef>
              <a:spcAft>
                <a:spcPts val="0"/>
              </a:spcAft>
              <a:buClr>
                <a:srgbClr val="FFFFFF"/>
              </a:buClr>
              <a:buSzPts val="1200"/>
              <a:buFont typeface="Anton"/>
              <a:buNone/>
              <a:defRPr sz="1600">
                <a:solidFill>
                  <a:srgbClr val="FFFFFF"/>
                </a:solidFill>
                <a:latin typeface="Anton"/>
                <a:ea typeface="Anton"/>
                <a:cs typeface="Anton"/>
                <a:sym typeface="Anton"/>
              </a:defRPr>
            </a:lvl7pPr>
            <a:lvl8pPr lvl="7" rtl="0">
              <a:spcBef>
                <a:spcPts val="0"/>
              </a:spcBef>
              <a:spcAft>
                <a:spcPts val="0"/>
              </a:spcAft>
              <a:buClr>
                <a:srgbClr val="FFFFFF"/>
              </a:buClr>
              <a:buSzPts val="1200"/>
              <a:buFont typeface="Anton"/>
              <a:buNone/>
              <a:defRPr sz="1600">
                <a:solidFill>
                  <a:srgbClr val="FFFFFF"/>
                </a:solidFill>
                <a:latin typeface="Anton"/>
                <a:ea typeface="Anton"/>
                <a:cs typeface="Anton"/>
                <a:sym typeface="Anton"/>
              </a:defRPr>
            </a:lvl8pPr>
            <a:lvl9pPr lvl="8" rtl="0">
              <a:spcBef>
                <a:spcPts val="0"/>
              </a:spcBef>
              <a:spcAft>
                <a:spcPts val="0"/>
              </a:spcAft>
              <a:buClr>
                <a:srgbClr val="FFFFFF"/>
              </a:buClr>
              <a:buSzPts val="1200"/>
              <a:buFont typeface="Anton"/>
              <a:buNone/>
              <a:defRPr sz="1600">
                <a:solidFill>
                  <a:srgbClr val="FFFFFF"/>
                </a:solidFill>
                <a:latin typeface="Anton"/>
                <a:ea typeface="Anton"/>
                <a:cs typeface="Anton"/>
                <a:sym typeface="Anton"/>
              </a:defRPr>
            </a:lvl9pPr>
          </a:lstStyle>
          <a:p>
            <a:endParaRPr/>
          </a:p>
        </p:txBody>
      </p:sp>
      <p:sp>
        <p:nvSpPr>
          <p:cNvPr id="25" name="Google Shape;25;p5"/>
          <p:cNvSpPr txBox="1">
            <a:spLocks noGrp="1"/>
          </p:cNvSpPr>
          <p:nvPr>
            <p:ph type="subTitle" idx="1"/>
          </p:nvPr>
        </p:nvSpPr>
        <p:spPr>
          <a:xfrm>
            <a:off x="798900" y="4736433"/>
            <a:ext cx="3348300" cy="122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Font typeface="Arvo"/>
              <a:buNone/>
              <a:defRPr sz="2133">
                <a:solidFill>
                  <a:srgbClr val="333644"/>
                </a:solidFill>
                <a:latin typeface="Arvo"/>
                <a:ea typeface="Arvo"/>
                <a:cs typeface="Arvo"/>
                <a:sym typeface="Arvo"/>
              </a:defRPr>
            </a:lvl1pPr>
            <a:lvl2pPr lvl="1" rtl="0">
              <a:lnSpc>
                <a:spcPct val="100000"/>
              </a:lnSpc>
              <a:spcBef>
                <a:spcPts val="0"/>
              </a:spcBef>
              <a:spcAft>
                <a:spcPts val="0"/>
              </a:spcAft>
              <a:buClr>
                <a:srgbClr val="FFFFFF"/>
              </a:buClr>
              <a:buSzPts val="1000"/>
              <a:buFont typeface="Arvo"/>
              <a:buNone/>
              <a:defRPr sz="1333">
                <a:solidFill>
                  <a:srgbClr val="FFFFFF"/>
                </a:solidFill>
                <a:latin typeface="Arvo"/>
                <a:ea typeface="Arvo"/>
                <a:cs typeface="Arvo"/>
                <a:sym typeface="Arvo"/>
              </a:defRPr>
            </a:lvl2pPr>
            <a:lvl3pPr lvl="2" rtl="0">
              <a:lnSpc>
                <a:spcPct val="100000"/>
              </a:lnSpc>
              <a:spcBef>
                <a:spcPts val="0"/>
              </a:spcBef>
              <a:spcAft>
                <a:spcPts val="0"/>
              </a:spcAft>
              <a:buClr>
                <a:srgbClr val="FFFFFF"/>
              </a:buClr>
              <a:buSzPts val="1000"/>
              <a:buFont typeface="Arvo"/>
              <a:buNone/>
              <a:defRPr sz="1333">
                <a:solidFill>
                  <a:srgbClr val="FFFFFF"/>
                </a:solidFill>
                <a:latin typeface="Arvo"/>
                <a:ea typeface="Arvo"/>
                <a:cs typeface="Arvo"/>
                <a:sym typeface="Arvo"/>
              </a:defRPr>
            </a:lvl3pPr>
            <a:lvl4pPr lvl="3" rtl="0">
              <a:lnSpc>
                <a:spcPct val="100000"/>
              </a:lnSpc>
              <a:spcBef>
                <a:spcPts val="0"/>
              </a:spcBef>
              <a:spcAft>
                <a:spcPts val="0"/>
              </a:spcAft>
              <a:buClr>
                <a:srgbClr val="FFFFFF"/>
              </a:buClr>
              <a:buSzPts val="1000"/>
              <a:buFont typeface="Arvo"/>
              <a:buNone/>
              <a:defRPr sz="1333">
                <a:solidFill>
                  <a:srgbClr val="FFFFFF"/>
                </a:solidFill>
                <a:latin typeface="Arvo"/>
                <a:ea typeface="Arvo"/>
                <a:cs typeface="Arvo"/>
                <a:sym typeface="Arvo"/>
              </a:defRPr>
            </a:lvl4pPr>
            <a:lvl5pPr lvl="4" rtl="0">
              <a:lnSpc>
                <a:spcPct val="100000"/>
              </a:lnSpc>
              <a:spcBef>
                <a:spcPts val="0"/>
              </a:spcBef>
              <a:spcAft>
                <a:spcPts val="0"/>
              </a:spcAft>
              <a:buClr>
                <a:srgbClr val="FFFFFF"/>
              </a:buClr>
              <a:buSzPts val="1000"/>
              <a:buFont typeface="Arvo"/>
              <a:buNone/>
              <a:defRPr sz="1333">
                <a:solidFill>
                  <a:srgbClr val="FFFFFF"/>
                </a:solidFill>
                <a:latin typeface="Arvo"/>
                <a:ea typeface="Arvo"/>
                <a:cs typeface="Arvo"/>
                <a:sym typeface="Arvo"/>
              </a:defRPr>
            </a:lvl5pPr>
            <a:lvl6pPr lvl="5" rtl="0">
              <a:lnSpc>
                <a:spcPct val="100000"/>
              </a:lnSpc>
              <a:spcBef>
                <a:spcPts val="0"/>
              </a:spcBef>
              <a:spcAft>
                <a:spcPts val="0"/>
              </a:spcAft>
              <a:buClr>
                <a:srgbClr val="FFFFFF"/>
              </a:buClr>
              <a:buSzPts val="1000"/>
              <a:buFont typeface="Arvo"/>
              <a:buNone/>
              <a:defRPr sz="1333">
                <a:solidFill>
                  <a:srgbClr val="FFFFFF"/>
                </a:solidFill>
                <a:latin typeface="Arvo"/>
                <a:ea typeface="Arvo"/>
                <a:cs typeface="Arvo"/>
                <a:sym typeface="Arvo"/>
              </a:defRPr>
            </a:lvl6pPr>
            <a:lvl7pPr lvl="6" rtl="0">
              <a:lnSpc>
                <a:spcPct val="100000"/>
              </a:lnSpc>
              <a:spcBef>
                <a:spcPts val="0"/>
              </a:spcBef>
              <a:spcAft>
                <a:spcPts val="0"/>
              </a:spcAft>
              <a:buClr>
                <a:srgbClr val="FFFFFF"/>
              </a:buClr>
              <a:buSzPts val="1000"/>
              <a:buFont typeface="Arvo"/>
              <a:buNone/>
              <a:defRPr sz="1333">
                <a:solidFill>
                  <a:srgbClr val="FFFFFF"/>
                </a:solidFill>
                <a:latin typeface="Arvo"/>
                <a:ea typeface="Arvo"/>
                <a:cs typeface="Arvo"/>
                <a:sym typeface="Arvo"/>
              </a:defRPr>
            </a:lvl7pPr>
            <a:lvl8pPr lvl="7" rtl="0">
              <a:lnSpc>
                <a:spcPct val="100000"/>
              </a:lnSpc>
              <a:spcBef>
                <a:spcPts val="0"/>
              </a:spcBef>
              <a:spcAft>
                <a:spcPts val="0"/>
              </a:spcAft>
              <a:buClr>
                <a:srgbClr val="FFFFFF"/>
              </a:buClr>
              <a:buSzPts val="1000"/>
              <a:buFont typeface="Arvo"/>
              <a:buNone/>
              <a:defRPr sz="1333">
                <a:solidFill>
                  <a:srgbClr val="FFFFFF"/>
                </a:solidFill>
                <a:latin typeface="Arvo"/>
                <a:ea typeface="Arvo"/>
                <a:cs typeface="Arvo"/>
                <a:sym typeface="Arvo"/>
              </a:defRPr>
            </a:lvl8pPr>
            <a:lvl9pPr lvl="8" rtl="0">
              <a:lnSpc>
                <a:spcPct val="100000"/>
              </a:lnSpc>
              <a:spcBef>
                <a:spcPts val="0"/>
              </a:spcBef>
              <a:spcAft>
                <a:spcPts val="0"/>
              </a:spcAft>
              <a:buClr>
                <a:srgbClr val="FFFFFF"/>
              </a:buClr>
              <a:buSzPts val="1000"/>
              <a:buFont typeface="Arvo"/>
              <a:buNone/>
              <a:defRPr sz="1333">
                <a:solidFill>
                  <a:srgbClr val="FFFFFF"/>
                </a:solidFill>
                <a:latin typeface="Arvo"/>
                <a:ea typeface="Arvo"/>
                <a:cs typeface="Arvo"/>
                <a:sym typeface="Arvo"/>
              </a:defRPr>
            </a:lvl9pPr>
          </a:lstStyle>
          <a:p>
            <a:endParaRPr/>
          </a:p>
        </p:txBody>
      </p:sp>
      <p:sp>
        <p:nvSpPr>
          <p:cNvPr id="26" name="Google Shape;26;p5"/>
          <p:cNvSpPr txBox="1">
            <a:spLocks noGrp="1"/>
          </p:cNvSpPr>
          <p:nvPr>
            <p:ph type="ctrTitle" idx="2"/>
          </p:nvPr>
        </p:nvSpPr>
        <p:spPr>
          <a:xfrm>
            <a:off x="4996751" y="3761900"/>
            <a:ext cx="3348300" cy="9744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1200"/>
              <a:buFont typeface="Anton"/>
              <a:buNone/>
              <a:defRPr sz="3200">
                <a:solidFill>
                  <a:srgbClr val="333644"/>
                </a:solidFill>
                <a:latin typeface="Anton"/>
                <a:ea typeface="Anton"/>
                <a:cs typeface="Anton"/>
                <a:sym typeface="Anton"/>
              </a:defRPr>
            </a:lvl1pPr>
            <a:lvl2pPr lvl="1" rtl="0">
              <a:spcBef>
                <a:spcPts val="0"/>
              </a:spcBef>
              <a:spcAft>
                <a:spcPts val="0"/>
              </a:spcAft>
              <a:buClr>
                <a:srgbClr val="FFFFFF"/>
              </a:buClr>
              <a:buSzPts val="1200"/>
              <a:buFont typeface="Anton"/>
              <a:buNone/>
              <a:defRPr sz="1600">
                <a:solidFill>
                  <a:srgbClr val="FFFFFF"/>
                </a:solidFill>
                <a:latin typeface="Anton"/>
                <a:ea typeface="Anton"/>
                <a:cs typeface="Anton"/>
                <a:sym typeface="Anton"/>
              </a:defRPr>
            </a:lvl2pPr>
            <a:lvl3pPr lvl="2" rtl="0">
              <a:spcBef>
                <a:spcPts val="0"/>
              </a:spcBef>
              <a:spcAft>
                <a:spcPts val="0"/>
              </a:spcAft>
              <a:buClr>
                <a:srgbClr val="FFFFFF"/>
              </a:buClr>
              <a:buSzPts val="1200"/>
              <a:buFont typeface="Anton"/>
              <a:buNone/>
              <a:defRPr sz="1600">
                <a:solidFill>
                  <a:srgbClr val="FFFFFF"/>
                </a:solidFill>
                <a:latin typeface="Anton"/>
                <a:ea typeface="Anton"/>
                <a:cs typeface="Anton"/>
                <a:sym typeface="Anton"/>
              </a:defRPr>
            </a:lvl3pPr>
            <a:lvl4pPr lvl="3" rtl="0">
              <a:spcBef>
                <a:spcPts val="0"/>
              </a:spcBef>
              <a:spcAft>
                <a:spcPts val="0"/>
              </a:spcAft>
              <a:buClr>
                <a:srgbClr val="FFFFFF"/>
              </a:buClr>
              <a:buSzPts val="1200"/>
              <a:buFont typeface="Anton"/>
              <a:buNone/>
              <a:defRPr sz="1600">
                <a:solidFill>
                  <a:srgbClr val="FFFFFF"/>
                </a:solidFill>
                <a:latin typeface="Anton"/>
                <a:ea typeface="Anton"/>
                <a:cs typeface="Anton"/>
                <a:sym typeface="Anton"/>
              </a:defRPr>
            </a:lvl4pPr>
            <a:lvl5pPr lvl="4" rtl="0">
              <a:spcBef>
                <a:spcPts val="0"/>
              </a:spcBef>
              <a:spcAft>
                <a:spcPts val="0"/>
              </a:spcAft>
              <a:buClr>
                <a:srgbClr val="FFFFFF"/>
              </a:buClr>
              <a:buSzPts val="1200"/>
              <a:buFont typeface="Anton"/>
              <a:buNone/>
              <a:defRPr sz="1600">
                <a:solidFill>
                  <a:srgbClr val="FFFFFF"/>
                </a:solidFill>
                <a:latin typeface="Anton"/>
                <a:ea typeface="Anton"/>
                <a:cs typeface="Anton"/>
                <a:sym typeface="Anton"/>
              </a:defRPr>
            </a:lvl5pPr>
            <a:lvl6pPr lvl="5" rtl="0">
              <a:spcBef>
                <a:spcPts val="0"/>
              </a:spcBef>
              <a:spcAft>
                <a:spcPts val="0"/>
              </a:spcAft>
              <a:buClr>
                <a:srgbClr val="FFFFFF"/>
              </a:buClr>
              <a:buSzPts val="1200"/>
              <a:buFont typeface="Anton"/>
              <a:buNone/>
              <a:defRPr sz="1600">
                <a:solidFill>
                  <a:srgbClr val="FFFFFF"/>
                </a:solidFill>
                <a:latin typeface="Anton"/>
                <a:ea typeface="Anton"/>
                <a:cs typeface="Anton"/>
                <a:sym typeface="Anton"/>
              </a:defRPr>
            </a:lvl6pPr>
            <a:lvl7pPr lvl="6" rtl="0">
              <a:spcBef>
                <a:spcPts val="0"/>
              </a:spcBef>
              <a:spcAft>
                <a:spcPts val="0"/>
              </a:spcAft>
              <a:buClr>
                <a:srgbClr val="FFFFFF"/>
              </a:buClr>
              <a:buSzPts val="1200"/>
              <a:buFont typeface="Anton"/>
              <a:buNone/>
              <a:defRPr sz="1600">
                <a:solidFill>
                  <a:srgbClr val="FFFFFF"/>
                </a:solidFill>
                <a:latin typeface="Anton"/>
                <a:ea typeface="Anton"/>
                <a:cs typeface="Anton"/>
                <a:sym typeface="Anton"/>
              </a:defRPr>
            </a:lvl7pPr>
            <a:lvl8pPr lvl="7" rtl="0">
              <a:spcBef>
                <a:spcPts val="0"/>
              </a:spcBef>
              <a:spcAft>
                <a:spcPts val="0"/>
              </a:spcAft>
              <a:buClr>
                <a:srgbClr val="FFFFFF"/>
              </a:buClr>
              <a:buSzPts val="1200"/>
              <a:buFont typeface="Anton"/>
              <a:buNone/>
              <a:defRPr sz="1600">
                <a:solidFill>
                  <a:srgbClr val="FFFFFF"/>
                </a:solidFill>
                <a:latin typeface="Anton"/>
                <a:ea typeface="Anton"/>
                <a:cs typeface="Anton"/>
                <a:sym typeface="Anton"/>
              </a:defRPr>
            </a:lvl8pPr>
            <a:lvl9pPr lvl="8" rtl="0">
              <a:spcBef>
                <a:spcPts val="0"/>
              </a:spcBef>
              <a:spcAft>
                <a:spcPts val="0"/>
              </a:spcAft>
              <a:buClr>
                <a:srgbClr val="FFFFFF"/>
              </a:buClr>
              <a:buSzPts val="1200"/>
              <a:buFont typeface="Anton"/>
              <a:buNone/>
              <a:defRPr sz="1600">
                <a:solidFill>
                  <a:srgbClr val="FFFFFF"/>
                </a:solidFill>
                <a:latin typeface="Anton"/>
                <a:ea typeface="Anton"/>
                <a:cs typeface="Anton"/>
                <a:sym typeface="Anton"/>
              </a:defRPr>
            </a:lvl9pPr>
          </a:lstStyle>
          <a:p>
            <a:endParaRPr/>
          </a:p>
        </p:txBody>
      </p:sp>
      <p:sp>
        <p:nvSpPr>
          <p:cNvPr id="27" name="Google Shape;27;p5"/>
          <p:cNvSpPr txBox="1">
            <a:spLocks noGrp="1"/>
          </p:cNvSpPr>
          <p:nvPr>
            <p:ph type="subTitle" idx="3"/>
          </p:nvPr>
        </p:nvSpPr>
        <p:spPr>
          <a:xfrm>
            <a:off x="4996721" y="4736433"/>
            <a:ext cx="3348300" cy="122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Font typeface="Arvo"/>
              <a:buNone/>
              <a:defRPr sz="2133">
                <a:solidFill>
                  <a:srgbClr val="333644"/>
                </a:solidFill>
                <a:latin typeface="Arvo"/>
                <a:ea typeface="Arvo"/>
                <a:cs typeface="Arvo"/>
                <a:sym typeface="Arvo"/>
              </a:defRPr>
            </a:lvl1pPr>
            <a:lvl2pPr lvl="1" rtl="0">
              <a:lnSpc>
                <a:spcPct val="100000"/>
              </a:lnSpc>
              <a:spcBef>
                <a:spcPts val="0"/>
              </a:spcBef>
              <a:spcAft>
                <a:spcPts val="0"/>
              </a:spcAft>
              <a:buClr>
                <a:srgbClr val="FFFFFF"/>
              </a:buClr>
              <a:buSzPts val="1000"/>
              <a:buFont typeface="Arvo"/>
              <a:buNone/>
              <a:defRPr sz="1333">
                <a:solidFill>
                  <a:srgbClr val="FFFFFF"/>
                </a:solidFill>
                <a:latin typeface="Arvo"/>
                <a:ea typeface="Arvo"/>
                <a:cs typeface="Arvo"/>
                <a:sym typeface="Arvo"/>
              </a:defRPr>
            </a:lvl2pPr>
            <a:lvl3pPr lvl="2" rtl="0">
              <a:lnSpc>
                <a:spcPct val="100000"/>
              </a:lnSpc>
              <a:spcBef>
                <a:spcPts val="0"/>
              </a:spcBef>
              <a:spcAft>
                <a:spcPts val="0"/>
              </a:spcAft>
              <a:buClr>
                <a:srgbClr val="FFFFFF"/>
              </a:buClr>
              <a:buSzPts val="1000"/>
              <a:buFont typeface="Arvo"/>
              <a:buNone/>
              <a:defRPr sz="1333">
                <a:solidFill>
                  <a:srgbClr val="FFFFFF"/>
                </a:solidFill>
                <a:latin typeface="Arvo"/>
                <a:ea typeface="Arvo"/>
                <a:cs typeface="Arvo"/>
                <a:sym typeface="Arvo"/>
              </a:defRPr>
            </a:lvl3pPr>
            <a:lvl4pPr lvl="3" rtl="0">
              <a:lnSpc>
                <a:spcPct val="100000"/>
              </a:lnSpc>
              <a:spcBef>
                <a:spcPts val="0"/>
              </a:spcBef>
              <a:spcAft>
                <a:spcPts val="0"/>
              </a:spcAft>
              <a:buClr>
                <a:srgbClr val="FFFFFF"/>
              </a:buClr>
              <a:buSzPts val="1000"/>
              <a:buFont typeface="Arvo"/>
              <a:buNone/>
              <a:defRPr sz="1333">
                <a:solidFill>
                  <a:srgbClr val="FFFFFF"/>
                </a:solidFill>
                <a:latin typeface="Arvo"/>
                <a:ea typeface="Arvo"/>
                <a:cs typeface="Arvo"/>
                <a:sym typeface="Arvo"/>
              </a:defRPr>
            </a:lvl4pPr>
            <a:lvl5pPr lvl="4" rtl="0">
              <a:lnSpc>
                <a:spcPct val="100000"/>
              </a:lnSpc>
              <a:spcBef>
                <a:spcPts val="0"/>
              </a:spcBef>
              <a:spcAft>
                <a:spcPts val="0"/>
              </a:spcAft>
              <a:buClr>
                <a:srgbClr val="FFFFFF"/>
              </a:buClr>
              <a:buSzPts val="1000"/>
              <a:buFont typeface="Arvo"/>
              <a:buNone/>
              <a:defRPr sz="1333">
                <a:solidFill>
                  <a:srgbClr val="FFFFFF"/>
                </a:solidFill>
                <a:latin typeface="Arvo"/>
                <a:ea typeface="Arvo"/>
                <a:cs typeface="Arvo"/>
                <a:sym typeface="Arvo"/>
              </a:defRPr>
            </a:lvl5pPr>
            <a:lvl6pPr lvl="5" rtl="0">
              <a:lnSpc>
                <a:spcPct val="100000"/>
              </a:lnSpc>
              <a:spcBef>
                <a:spcPts val="0"/>
              </a:spcBef>
              <a:spcAft>
                <a:spcPts val="0"/>
              </a:spcAft>
              <a:buClr>
                <a:srgbClr val="FFFFFF"/>
              </a:buClr>
              <a:buSzPts val="1000"/>
              <a:buFont typeface="Arvo"/>
              <a:buNone/>
              <a:defRPr sz="1333">
                <a:solidFill>
                  <a:srgbClr val="FFFFFF"/>
                </a:solidFill>
                <a:latin typeface="Arvo"/>
                <a:ea typeface="Arvo"/>
                <a:cs typeface="Arvo"/>
                <a:sym typeface="Arvo"/>
              </a:defRPr>
            </a:lvl6pPr>
            <a:lvl7pPr lvl="6" rtl="0">
              <a:lnSpc>
                <a:spcPct val="100000"/>
              </a:lnSpc>
              <a:spcBef>
                <a:spcPts val="0"/>
              </a:spcBef>
              <a:spcAft>
                <a:spcPts val="0"/>
              </a:spcAft>
              <a:buClr>
                <a:srgbClr val="FFFFFF"/>
              </a:buClr>
              <a:buSzPts val="1000"/>
              <a:buFont typeface="Arvo"/>
              <a:buNone/>
              <a:defRPr sz="1333">
                <a:solidFill>
                  <a:srgbClr val="FFFFFF"/>
                </a:solidFill>
                <a:latin typeface="Arvo"/>
                <a:ea typeface="Arvo"/>
                <a:cs typeface="Arvo"/>
                <a:sym typeface="Arvo"/>
              </a:defRPr>
            </a:lvl7pPr>
            <a:lvl8pPr lvl="7" rtl="0">
              <a:lnSpc>
                <a:spcPct val="100000"/>
              </a:lnSpc>
              <a:spcBef>
                <a:spcPts val="0"/>
              </a:spcBef>
              <a:spcAft>
                <a:spcPts val="0"/>
              </a:spcAft>
              <a:buClr>
                <a:srgbClr val="FFFFFF"/>
              </a:buClr>
              <a:buSzPts val="1000"/>
              <a:buFont typeface="Arvo"/>
              <a:buNone/>
              <a:defRPr sz="1333">
                <a:solidFill>
                  <a:srgbClr val="FFFFFF"/>
                </a:solidFill>
                <a:latin typeface="Arvo"/>
                <a:ea typeface="Arvo"/>
                <a:cs typeface="Arvo"/>
                <a:sym typeface="Arvo"/>
              </a:defRPr>
            </a:lvl8pPr>
            <a:lvl9pPr lvl="8" rtl="0">
              <a:lnSpc>
                <a:spcPct val="100000"/>
              </a:lnSpc>
              <a:spcBef>
                <a:spcPts val="0"/>
              </a:spcBef>
              <a:spcAft>
                <a:spcPts val="0"/>
              </a:spcAft>
              <a:buClr>
                <a:srgbClr val="FFFFFF"/>
              </a:buClr>
              <a:buSzPts val="1000"/>
              <a:buFont typeface="Arvo"/>
              <a:buNone/>
              <a:defRPr sz="1333">
                <a:solidFill>
                  <a:srgbClr val="FFFFFF"/>
                </a:solidFill>
                <a:latin typeface="Arvo"/>
                <a:ea typeface="Arvo"/>
                <a:cs typeface="Arvo"/>
                <a:sym typeface="Arvo"/>
              </a:defRPr>
            </a:lvl9pPr>
          </a:lstStyle>
          <a:p>
            <a:endParaRPr/>
          </a:p>
        </p:txBody>
      </p:sp>
      <p:sp>
        <p:nvSpPr>
          <p:cNvPr id="28" name="Google Shape;28;p5"/>
          <p:cNvSpPr txBox="1">
            <a:spLocks noGrp="1"/>
          </p:cNvSpPr>
          <p:nvPr>
            <p:ph type="ctrTitle" idx="4"/>
          </p:nvPr>
        </p:nvSpPr>
        <p:spPr>
          <a:xfrm>
            <a:off x="1187550" y="553667"/>
            <a:ext cx="6768900" cy="87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333">
                <a:latin typeface="Anton"/>
                <a:ea typeface="Anton"/>
                <a:cs typeface="Anton"/>
                <a:sym typeface="Anton"/>
              </a:defRPr>
            </a:lvl1pPr>
            <a:lvl2pPr lvl="1" algn="r" rtl="0">
              <a:spcBef>
                <a:spcPts val="0"/>
              </a:spcBef>
              <a:spcAft>
                <a:spcPts val="0"/>
              </a:spcAft>
              <a:buSzPts val="1800"/>
              <a:buNone/>
              <a:defRPr sz="2400"/>
            </a:lvl2pPr>
            <a:lvl3pPr lvl="2" algn="r" rtl="0">
              <a:spcBef>
                <a:spcPts val="0"/>
              </a:spcBef>
              <a:spcAft>
                <a:spcPts val="0"/>
              </a:spcAft>
              <a:buSzPts val="1800"/>
              <a:buNone/>
              <a:defRPr sz="2400"/>
            </a:lvl3pPr>
            <a:lvl4pPr lvl="3" algn="r" rtl="0">
              <a:spcBef>
                <a:spcPts val="0"/>
              </a:spcBef>
              <a:spcAft>
                <a:spcPts val="0"/>
              </a:spcAft>
              <a:buSzPts val="1800"/>
              <a:buNone/>
              <a:defRPr sz="2400"/>
            </a:lvl4pPr>
            <a:lvl5pPr lvl="4" algn="r" rtl="0">
              <a:spcBef>
                <a:spcPts val="0"/>
              </a:spcBef>
              <a:spcAft>
                <a:spcPts val="0"/>
              </a:spcAft>
              <a:buSzPts val="1800"/>
              <a:buNone/>
              <a:defRPr sz="2400"/>
            </a:lvl5pPr>
            <a:lvl6pPr lvl="5" algn="r" rtl="0">
              <a:spcBef>
                <a:spcPts val="0"/>
              </a:spcBef>
              <a:spcAft>
                <a:spcPts val="0"/>
              </a:spcAft>
              <a:buSzPts val="1800"/>
              <a:buNone/>
              <a:defRPr sz="2400"/>
            </a:lvl6pPr>
            <a:lvl7pPr lvl="6" algn="r" rtl="0">
              <a:spcBef>
                <a:spcPts val="0"/>
              </a:spcBef>
              <a:spcAft>
                <a:spcPts val="0"/>
              </a:spcAft>
              <a:buSzPts val="1800"/>
              <a:buNone/>
              <a:defRPr sz="2400"/>
            </a:lvl7pPr>
            <a:lvl8pPr lvl="7" algn="r" rtl="0">
              <a:spcBef>
                <a:spcPts val="0"/>
              </a:spcBef>
              <a:spcAft>
                <a:spcPts val="0"/>
              </a:spcAft>
              <a:buSzPts val="1800"/>
              <a:buNone/>
              <a:defRPr sz="2400"/>
            </a:lvl8pPr>
            <a:lvl9pPr lvl="8" algn="r" rtl="0">
              <a:spcBef>
                <a:spcPts val="0"/>
              </a:spcBef>
              <a:spcAft>
                <a:spcPts val="0"/>
              </a:spcAft>
              <a:buSzPts val="1800"/>
              <a:buNone/>
              <a:defRPr sz="2400"/>
            </a:lvl9pPr>
          </a:lstStyle>
          <a:p>
            <a:endParaRPr/>
          </a:p>
        </p:txBody>
      </p:sp>
    </p:spTree>
    <p:extLst>
      <p:ext uri="{BB962C8B-B14F-4D97-AF65-F5344CB8AC3E}">
        <p14:creationId xmlns:p14="http://schemas.microsoft.com/office/powerpoint/2010/main" val="414929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bg>
      <p:bgPr>
        <a:solidFill>
          <a:schemeClr val="lt1"/>
        </a:solidFill>
        <a:effectLst/>
      </p:bgPr>
    </p:bg>
    <p:spTree>
      <p:nvGrpSpPr>
        <p:cNvPr id="1" name="Shape 29"/>
        <p:cNvGrpSpPr/>
        <p:nvPr/>
      </p:nvGrpSpPr>
      <p:grpSpPr>
        <a:xfrm>
          <a:off x="0" y="0"/>
          <a:ext cx="0" cy="0"/>
          <a:chOff x="0" y="0"/>
          <a:chExt cx="0" cy="0"/>
        </a:xfrm>
      </p:grpSpPr>
      <p:sp>
        <p:nvSpPr>
          <p:cNvPr id="30" name="Google Shape;30;p6"/>
          <p:cNvSpPr/>
          <p:nvPr/>
        </p:nvSpPr>
        <p:spPr>
          <a:xfrm rot="10800000">
            <a:off x="-5157600" y="-6876800"/>
            <a:ext cx="10315200" cy="13753600"/>
          </a:xfrm>
          <a:prstGeom prst="pie">
            <a:avLst>
              <a:gd name="adj1" fmla="val 10799952"/>
              <a:gd name="adj2" fmla="val 16200000"/>
            </a:avLst>
          </a:prstGeom>
          <a:solidFill>
            <a:srgbClr val="E2D9C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6"/>
          <p:cNvSpPr txBox="1">
            <a:spLocks noGrp="1"/>
          </p:cNvSpPr>
          <p:nvPr>
            <p:ph type="ctrTitle"/>
          </p:nvPr>
        </p:nvSpPr>
        <p:spPr>
          <a:xfrm>
            <a:off x="1187550" y="553667"/>
            <a:ext cx="6768900" cy="87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333">
                <a:latin typeface="Anton"/>
                <a:ea typeface="Anton"/>
                <a:cs typeface="Anton"/>
                <a:sym typeface="Anton"/>
              </a:defRPr>
            </a:lvl1pPr>
            <a:lvl2pPr lvl="1" algn="r" rtl="0">
              <a:spcBef>
                <a:spcPts val="0"/>
              </a:spcBef>
              <a:spcAft>
                <a:spcPts val="0"/>
              </a:spcAft>
              <a:buSzPts val="1800"/>
              <a:buNone/>
              <a:defRPr sz="2400"/>
            </a:lvl2pPr>
            <a:lvl3pPr lvl="2" algn="r" rtl="0">
              <a:spcBef>
                <a:spcPts val="0"/>
              </a:spcBef>
              <a:spcAft>
                <a:spcPts val="0"/>
              </a:spcAft>
              <a:buSzPts val="1800"/>
              <a:buNone/>
              <a:defRPr sz="2400"/>
            </a:lvl3pPr>
            <a:lvl4pPr lvl="3" algn="r" rtl="0">
              <a:spcBef>
                <a:spcPts val="0"/>
              </a:spcBef>
              <a:spcAft>
                <a:spcPts val="0"/>
              </a:spcAft>
              <a:buSzPts val="1800"/>
              <a:buNone/>
              <a:defRPr sz="2400"/>
            </a:lvl4pPr>
            <a:lvl5pPr lvl="4" algn="r" rtl="0">
              <a:spcBef>
                <a:spcPts val="0"/>
              </a:spcBef>
              <a:spcAft>
                <a:spcPts val="0"/>
              </a:spcAft>
              <a:buSzPts val="1800"/>
              <a:buNone/>
              <a:defRPr sz="2400"/>
            </a:lvl5pPr>
            <a:lvl6pPr lvl="5" algn="r" rtl="0">
              <a:spcBef>
                <a:spcPts val="0"/>
              </a:spcBef>
              <a:spcAft>
                <a:spcPts val="0"/>
              </a:spcAft>
              <a:buSzPts val="1800"/>
              <a:buNone/>
              <a:defRPr sz="2400"/>
            </a:lvl6pPr>
            <a:lvl7pPr lvl="6" algn="r" rtl="0">
              <a:spcBef>
                <a:spcPts val="0"/>
              </a:spcBef>
              <a:spcAft>
                <a:spcPts val="0"/>
              </a:spcAft>
              <a:buSzPts val="1800"/>
              <a:buNone/>
              <a:defRPr sz="2400"/>
            </a:lvl7pPr>
            <a:lvl8pPr lvl="7" algn="r" rtl="0">
              <a:spcBef>
                <a:spcPts val="0"/>
              </a:spcBef>
              <a:spcAft>
                <a:spcPts val="0"/>
              </a:spcAft>
              <a:buSzPts val="1800"/>
              <a:buNone/>
              <a:defRPr sz="2400"/>
            </a:lvl8pPr>
            <a:lvl9pPr lvl="8" algn="r" rtl="0">
              <a:spcBef>
                <a:spcPts val="0"/>
              </a:spcBef>
              <a:spcAft>
                <a:spcPts val="0"/>
              </a:spcAft>
              <a:buSzPts val="1800"/>
              <a:buNone/>
              <a:defRPr sz="2400"/>
            </a:lvl9pPr>
          </a:lstStyle>
          <a:p>
            <a:endParaRPr/>
          </a:p>
        </p:txBody>
      </p:sp>
    </p:spTree>
    <p:extLst>
      <p:ext uri="{BB962C8B-B14F-4D97-AF65-F5344CB8AC3E}">
        <p14:creationId xmlns:p14="http://schemas.microsoft.com/office/powerpoint/2010/main" val="2767518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bg>
      <p:bgPr>
        <a:solidFill>
          <a:schemeClr val="dk2"/>
        </a:solidFill>
        <a:effectLst/>
      </p:bgPr>
    </p:bg>
    <p:spTree>
      <p:nvGrpSpPr>
        <p:cNvPr id="1" name="Shape 32"/>
        <p:cNvGrpSpPr/>
        <p:nvPr/>
      </p:nvGrpSpPr>
      <p:grpSpPr>
        <a:xfrm>
          <a:off x="0" y="0"/>
          <a:ext cx="0" cy="0"/>
          <a:chOff x="0" y="0"/>
          <a:chExt cx="0" cy="0"/>
        </a:xfrm>
      </p:grpSpPr>
      <p:sp>
        <p:nvSpPr>
          <p:cNvPr id="33" name="Google Shape;33;p7"/>
          <p:cNvSpPr/>
          <p:nvPr/>
        </p:nvSpPr>
        <p:spPr>
          <a:xfrm>
            <a:off x="7499451" y="1303541"/>
            <a:ext cx="1301080" cy="1734789"/>
          </a:xfrm>
          <a:custGeom>
            <a:avLst/>
            <a:gdLst/>
            <a:ahLst/>
            <a:cxnLst/>
            <a:rect l="l" t="t" r="r" b="b"/>
            <a:pathLst>
              <a:path w="107173" h="107174" extrusionOk="0">
                <a:moveTo>
                  <a:pt x="53587" y="1"/>
                </a:moveTo>
                <a:cubicBezTo>
                  <a:pt x="23992" y="1"/>
                  <a:pt x="1" y="23992"/>
                  <a:pt x="1" y="53587"/>
                </a:cubicBezTo>
                <a:cubicBezTo>
                  <a:pt x="1" y="83182"/>
                  <a:pt x="23992" y="107174"/>
                  <a:pt x="53587" y="107174"/>
                </a:cubicBezTo>
                <a:cubicBezTo>
                  <a:pt x="83181" y="107174"/>
                  <a:pt x="107173" y="83182"/>
                  <a:pt x="107173" y="53587"/>
                </a:cubicBezTo>
                <a:cubicBezTo>
                  <a:pt x="107173" y="23992"/>
                  <a:pt x="83181" y="1"/>
                  <a:pt x="5358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7"/>
          <p:cNvSpPr txBox="1">
            <a:spLocks noGrp="1"/>
          </p:cNvSpPr>
          <p:nvPr>
            <p:ph type="body" idx="1"/>
          </p:nvPr>
        </p:nvSpPr>
        <p:spPr>
          <a:xfrm>
            <a:off x="5024275" y="3988200"/>
            <a:ext cx="3406500" cy="2156400"/>
          </a:xfrm>
          <a:prstGeom prst="rect">
            <a:avLst/>
          </a:prstGeom>
        </p:spPr>
        <p:txBody>
          <a:bodyPr spcFirstLastPara="1" wrap="square" lIns="91425" tIns="91425" rIns="91425" bIns="91425" anchor="t" anchorCtr="0">
            <a:noAutofit/>
          </a:bodyPr>
          <a:lstStyle>
            <a:lvl1pPr marL="609570" lvl="0" indent="-457178" algn="r" rtl="0">
              <a:lnSpc>
                <a:spcPct val="100000"/>
              </a:lnSpc>
              <a:spcBef>
                <a:spcPts val="0"/>
              </a:spcBef>
              <a:spcAft>
                <a:spcPts val="0"/>
              </a:spcAft>
              <a:buClr>
                <a:srgbClr val="FFFFFF"/>
              </a:buClr>
              <a:buSzPts val="1800"/>
              <a:buFont typeface="Arvo"/>
              <a:buChar char="●"/>
              <a:defRPr sz="2133">
                <a:solidFill>
                  <a:srgbClr val="333644"/>
                </a:solidFill>
                <a:latin typeface="Arvo"/>
                <a:ea typeface="Arvo"/>
                <a:cs typeface="Arvo"/>
                <a:sym typeface="Arvo"/>
              </a:defRPr>
            </a:lvl1pPr>
            <a:lvl2pPr marL="1219140" lvl="1" indent="-423312" rtl="0">
              <a:spcBef>
                <a:spcPts val="0"/>
              </a:spcBef>
              <a:spcAft>
                <a:spcPts val="0"/>
              </a:spcAft>
              <a:buClr>
                <a:srgbClr val="FFFFFF"/>
              </a:buClr>
              <a:buSzPts val="1400"/>
              <a:buFont typeface="Arvo"/>
              <a:buChar char="○"/>
              <a:defRPr>
                <a:solidFill>
                  <a:srgbClr val="FFFFFF"/>
                </a:solidFill>
                <a:latin typeface="Arvo"/>
                <a:ea typeface="Arvo"/>
                <a:cs typeface="Arvo"/>
                <a:sym typeface="Arvo"/>
              </a:defRPr>
            </a:lvl2pPr>
            <a:lvl3pPr marL="1828709" lvl="2" indent="-423312" rtl="0">
              <a:spcBef>
                <a:spcPts val="2133"/>
              </a:spcBef>
              <a:spcAft>
                <a:spcPts val="0"/>
              </a:spcAft>
              <a:buClr>
                <a:srgbClr val="FFFFFF"/>
              </a:buClr>
              <a:buSzPts val="1400"/>
              <a:buFont typeface="Arvo"/>
              <a:buChar char="■"/>
              <a:defRPr>
                <a:solidFill>
                  <a:srgbClr val="FFFFFF"/>
                </a:solidFill>
                <a:latin typeface="Arvo"/>
                <a:ea typeface="Arvo"/>
                <a:cs typeface="Arvo"/>
                <a:sym typeface="Arvo"/>
              </a:defRPr>
            </a:lvl3pPr>
            <a:lvl4pPr marL="2438278" lvl="3" indent="-423312" rtl="0">
              <a:spcBef>
                <a:spcPts val="2133"/>
              </a:spcBef>
              <a:spcAft>
                <a:spcPts val="0"/>
              </a:spcAft>
              <a:buClr>
                <a:srgbClr val="FFFFFF"/>
              </a:buClr>
              <a:buSzPts val="1400"/>
              <a:buFont typeface="Arvo"/>
              <a:buChar char="●"/>
              <a:defRPr>
                <a:solidFill>
                  <a:srgbClr val="FFFFFF"/>
                </a:solidFill>
                <a:latin typeface="Arvo"/>
                <a:ea typeface="Arvo"/>
                <a:cs typeface="Arvo"/>
                <a:sym typeface="Arvo"/>
              </a:defRPr>
            </a:lvl4pPr>
            <a:lvl5pPr marL="3047848" lvl="4" indent="-423312" rtl="0">
              <a:spcBef>
                <a:spcPts val="2133"/>
              </a:spcBef>
              <a:spcAft>
                <a:spcPts val="0"/>
              </a:spcAft>
              <a:buClr>
                <a:srgbClr val="FFFFFF"/>
              </a:buClr>
              <a:buSzPts val="1400"/>
              <a:buFont typeface="Arvo"/>
              <a:buChar char="○"/>
              <a:defRPr>
                <a:solidFill>
                  <a:srgbClr val="FFFFFF"/>
                </a:solidFill>
                <a:latin typeface="Arvo"/>
                <a:ea typeface="Arvo"/>
                <a:cs typeface="Arvo"/>
                <a:sym typeface="Arvo"/>
              </a:defRPr>
            </a:lvl5pPr>
            <a:lvl6pPr marL="3657418" lvl="5" indent="-423312" rtl="0">
              <a:spcBef>
                <a:spcPts val="2133"/>
              </a:spcBef>
              <a:spcAft>
                <a:spcPts val="0"/>
              </a:spcAft>
              <a:buClr>
                <a:srgbClr val="FFFFFF"/>
              </a:buClr>
              <a:buSzPts val="1400"/>
              <a:buFont typeface="Arvo"/>
              <a:buChar char="■"/>
              <a:defRPr>
                <a:solidFill>
                  <a:srgbClr val="FFFFFF"/>
                </a:solidFill>
                <a:latin typeface="Arvo"/>
                <a:ea typeface="Arvo"/>
                <a:cs typeface="Arvo"/>
                <a:sym typeface="Arvo"/>
              </a:defRPr>
            </a:lvl6pPr>
            <a:lvl7pPr marL="4266987" lvl="6" indent="-423312" rtl="0">
              <a:spcBef>
                <a:spcPts val="2133"/>
              </a:spcBef>
              <a:spcAft>
                <a:spcPts val="0"/>
              </a:spcAft>
              <a:buClr>
                <a:srgbClr val="FFFFFF"/>
              </a:buClr>
              <a:buSzPts val="1400"/>
              <a:buFont typeface="Arvo"/>
              <a:buChar char="●"/>
              <a:defRPr>
                <a:solidFill>
                  <a:srgbClr val="FFFFFF"/>
                </a:solidFill>
                <a:latin typeface="Arvo"/>
                <a:ea typeface="Arvo"/>
                <a:cs typeface="Arvo"/>
                <a:sym typeface="Arvo"/>
              </a:defRPr>
            </a:lvl7pPr>
            <a:lvl8pPr marL="4876557" lvl="7" indent="-423312" rtl="0">
              <a:spcBef>
                <a:spcPts val="2133"/>
              </a:spcBef>
              <a:spcAft>
                <a:spcPts val="0"/>
              </a:spcAft>
              <a:buClr>
                <a:srgbClr val="FFFFFF"/>
              </a:buClr>
              <a:buSzPts val="1400"/>
              <a:buFont typeface="Arvo"/>
              <a:buChar char="○"/>
              <a:defRPr>
                <a:solidFill>
                  <a:srgbClr val="FFFFFF"/>
                </a:solidFill>
                <a:latin typeface="Arvo"/>
                <a:ea typeface="Arvo"/>
                <a:cs typeface="Arvo"/>
                <a:sym typeface="Arvo"/>
              </a:defRPr>
            </a:lvl8pPr>
            <a:lvl9pPr marL="5486126" lvl="8" indent="-423312" rtl="0">
              <a:spcBef>
                <a:spcPts val="2133"/>
              </a:spcBef>
              <a:spcAft>
                <a:spcPts val="2133"/>
              </a:spcAft>
              <a:buClr>
                <a:srgbClr val="FFFFFF"/>
              </a:buClr>
              <a:buSzPts val="1400"/>
              <a:buFont typeface="Arvo"/>
              <a:buChar char="■"/>
              <a:defRPr>
                <a:solidFill>
                  <a:srgbClr val="FFFFFF"/>
                </a:solidFill>
                <a:latin typeface="Arvo"/>
                <a:ea typeface="Arvo"/>
                <a:cs typeface="Arvo"/>
                <a:sym typeface="Arvo"/>
              </a:defRPr>
            </a:lvl9pPr>
          </a:lstStyle>
          <a:p>
            <a:endParaRPr/>
          </a:p>
        </p:txBody>
      </p:sp>
      <p:sp>
        <p:nvSpPr>
          <p:cNvPr id="35" name="Google Shape;35;p7"/>
          <p:cNvSpPr txBox="1">
            <a:spLocks noGrp="1"/>
          </p:cNvSpPr>
          <p:nvPr>
            <p:ph type="ctrTitle"/>
          </p:nvPr>
        </p:nvSpPr>
        <p:spPr>
          <a:xfrm>
            <a:off x="3586375" y="1685033"/>
            <a:ext cx="4844400" cy="12616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FFFFFF"/>
              </a:buClr>
              <a:buSzPts val="2800"/>
              <a:buFont typeface="Anton"/>
              <a:buNone/>
              <a:defRPr sz="6400">
                <a:solidFill>
                  <a:srgbClr val="333644"/>
                </a:solidFill>
                <a:latin typeface="Anton"/>
                <a:ea typeface="Anton"/>
                <a:cs typeface="Anton"/>
                <a:sym typeface="Anton"/>
              </a:defRPr>
            </a:lvl1pPr>
            <a:lvl2pPr lvl="1" algn="r" rtl="0">
              <a:spcBef>
                <a:spcPts val="0"/>
              </a:spcBef>
              <a:spcAft>
                <a:spcPts val="0"/>
              </a:spcAft>
              <a:buClr>
                <a:srgbClr val="FFFFFF"/>
              </a:buClr>
              <a:buSzPts val="1800"/>
              <a:buFont typeface="Anton"/>
              <a:buNone/>
              <a:defRPr sz="2400">
                <a:solidFill>
                  <a:srgbClr val="FFFFFF"/>
                </a:solidFill>
                <a:latin typeface="Anton"/>
                <a:ea typeface="Anton"/>
                <a:cs typeface="Anton"/>
                <a:sym typeface="Anton"/>
              </a:defRPr>
            </a:lvl2pPr>
            <a:lvl3pPr lvl="2" algn="r" rtl="0">
              <a:spcBef>
                <a:spcPts val="0"/>
              </a:spcBef>
              <a:spcAft>
                <a:spcPts val="0"/>
              </a:spcAft>
              <a:buClr>
                <a:srgbClr val="FFFFFF"/>
              </a:buClr>
              <a:buSzPts val="1800"/>
              <a:buFont typeface="Anton"/>
              <a:buNone/>
              <a:defRPr sz="2400">
                <a:solidFill>
                  <a:srgbClr val="FFFFFF"/>
                </a:solidFill>
                <a:latin typeface="Anton"/>
                <a:ea typeface="Anton"/>
                <a:cs typeface="Anton"/>
                <a:sym typeface="Anton"/>
              </a:defRPr>
            </a:lvl3pPr>
            <a:lvl4pPr lvl="3" algn="r" rtl="0">
              <a:spcBef>
                <a:spcPts val="0"/>
              </a:spcBef>
              <a:spcAft>
                <a:spcPts val="0"/>
              </a:spcAft>
              <a:buClr>
                <a:srgbClr val="FFFFFF"/>
              </a:buClr>
              <a:buSzPts val="1800"/>
              <a:buFont typeface="Anton"/>
              <a:buNone/>
              <a:defRPr sz="2400">
                <a:solidFill>
                  <a:srgbClr val="FFFFFF"/>
                </a:solidFill>
                <a:latin typeface="Anton"/>
                <a:ea typeface="Anton"/>
                <a:cs typeface="Anton"/>
                <a:sym typeface="Anton"/>
              </a:defRPr>
            </a:lvl4pPr>
            <a:lvl5pPr lvl="4" algn="r" rtl="0">
              <a:spcBef>
                <a:spcPts val="0"/>
              </a:spcBef>
              <a:spcAft>
                <a:spcPts val="0"/>
              </a:spcAft>
              <a:buClr>
                <a:srgbClr val="FFFFFF"/>
              </a:buClr>
              <a:buSzPts val="1800"/>
              <a:buFont typeface="Anton"/>
              <a:buNone/>
              <a:defRPr sz="2400">
                <a:solidFill>
                  <a:srgbClr val="FFFFFF"/>
                </a:solidFill>
                <a:latin typeface="Anton"/>
                <a:ea typeface="Anton"/>
                <a:cs typeface="Anton"/>
                <a:sym typeface="Anton"/>
              </a:defRPr>
            </a:lvl5pPr>
            <a:lvl6pPr lvl="5" algn="r" rtl="0">
              <a:spcBef>
                <a:spcPts val="0"/>
              </a:spcBef>
              <a:spcAft>
                <a:spcPts val="0"/>
              </a:spcAft>
              <a:buClr>
                <a:srgbClr val="FFFFFF"/>
              </a:buClr>
              <a:buSzPts val="1800"/>
              <a:buFont typeface="Anton"/>
              <a:buNone/>
              <a:defRPr sz="2400">
                <a:solidFill>
                  <a:srgbClr val="FFFFFF"/>
                </a:solidFill>
                <a:latin typeface="Anton"/>
                <a:ea typeface="Anton"/>
                <a:cs typeface="Anton"/>
                <a:sym typeface="Anton"/>
              </a:defRPr>
            </a:lvl6pPr>
            <a:lvl7pPr lvl="6" algn="r" rtl="0">
              <a:spcBef>
                <a:spcPts val="0"/>
              </a:spcBef>
              <a:spcAft>
                <a:spcPts val="0"/>
              </a:spcAft>
              <a:buClr>
                <a:srgbClr val="FFFFFF"/>
              </a:buClr>
              <a:buSzPts val="1800"/>
              <a:buFont typeface="Anton"/>
              <a:buNone/>
              <a:defRPr sz="2400">
                <a:solidFill>
                  <a:srgbClr val="FFFFFF"/>
                </a:solidFill>
                <a:latin typeface="Anton"/>
                <a:ea typeface="Anton"/>
                <a:cs typeface="Anton"/>
                <a:sym typeface="Anton"/>
              </a:defRPr>
            </a:lvl7pPr>
            <a:lvl8pPr lvl="7" algn="r" rtl="0">
              <a:spcBef>
                <a:spcPts val="0"/>
              </a:spcBef>
              <a:spcAft>
                <a:spcPts val="0"/>
              </a:spcAft>
              <a:buClr>
                <a:srgbClr val="FFFFFF"/>
              </a:buClr>
              <a:buSzPts val="1800"/>
              <a:buFont typeface="Anton"/>
              <a:buNone/>
              <a:defRPr sz="2400">
                <a:solidFill>
                  <a:srgbClr val="FFFFFF"/>
                </a:solidFill>
                <a:latin typeface="Anton"/>
                <a:ea typeface="Anton"/>
                <a:cs typeface="Anton"/>
                <a:sym typeface="Anton"/>
              </a:defRPr>
            </a:lvl8pPr>
            <a:lvl9pPr lvl="8" algn="r" rtl="0">
              <a:spcBef>
                <a:spcPts val="0"/>
              </a:spcBef>
              <a:spcAft>
                <a:spcPts val="0"/>
              </a:spcAft>
              <a:buClr>
                <a:srgbClr val="FFFFFF"/>
              </a:buClr>
              <a:buSzPts val="1800"/>
              <a:buFont typeface="Anton"/>
              <a:buNone/>
              <a:defRPr sz="2400">
                <a:solidFill>
                  <a:srgbClr val="FFFFFF"/>
                </a:solidFill>
                <a:latin typeface="Anton"/>
                <a:ea typeface="Anton"/>
                <a:cs typeface="Anton"/>
                <a:sym typeface="Anton"/>
              </a:defRPr>
            </a:lvl9pPr>
          </a:lstStyle>
          <a:p>
            <a:endParaRPr/>
          </a:p>
        </p:txBody>
      </p:sp>
    </p:spTree>
    <p:extLst>
      <p:ext uri="{BB962C8B-B14F-4D97-AF65-F5344CB8AC3E}">
        <p14:creationId xmlns:p14="http://schemas.microsoft.com/office/powerpoint/2010/main" val="2860126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reserve="1">
  <p:cSld name="Main point">
    <p:bg>
      <p:bgPr>
        <a:solidFill>
          <a:schemeClr val="lt1"/>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713225" y="2680800"/>
            <a:ext cx="3858900" cy="1496400"/>
          </a:xfrm>
          <a:prstGeom prst="rect">
            <a:avLst/>
          </a:prstGeom>
        </p:spPr>
        <p:txBody>
          <a:bodyPr spcFirstLastPara="1" wrap="square" lIns="91425" tIns="91425" rIns="91425" bIns="91425" anchor="ctr" anchorCtr="0">
            <a:noAutofit/>
          </a:bodyPr>
          <a:lstStyle>
            <a:lvl1pPr lvl="0">
              <a:spcBef>
                <a:spcPts val="0"/>
              </a:spcBef>
              <a:spcAft>
                <a:spcPts val="0"/>
              </a:spcAft>
              <a:buClr>
                <a:srgbClr val="FFFFFF"/>
              </a:buClr>
              <a:buSzPts val="4800"/>
              <a:buNone/>
              <a:defRPr sz="5600">
                <a:latin typeface="Anton"/>
                <a:ea typeface="Anton"/>
                <a:cs typeface="Anton"/>
                <a:sym typeface="Anton"/>
              </a:defRPr>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2352866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bg>
      <p:bgPr>
        <a:solidFill>
          <a:schemeClr val="lt1"/>
        </a:solidFill>
        <a:effectLst/>
      </p:bgPr>
    </p:bg>
    <p:spTree>
      <p:nvGrpSpPr>
        <p:cNvPr id="1" name="Shape 38"/>
        <p:cNvGrpSpPr/>
        <p:nvPr/>
      </p:nvGrpSpPr>
      <p:grpSpPr>
        <a:xfrm>
          <a:off x="0" y="0"/>
          <a:ext cx="0" cy="0"/>
          <a:chOff x="0" y="0"/>
          <a:chExt cx="0" cy="0"/>
        </a:xfrm>
      </p:grpSpPr>
      <p:sp>
        <p:nvSpPr>
          <p:cNvPr id="39" name="Google Shape;39;p9"/>
          <p:cNvSpPr txBox="1">
            <a:spLocks noGrp="1"/>
          </p:cNvSpPr>
          <p:nvPr>
            <p:ph type="ctrTitle"/>
          </p:nvPr>
        </p:nvSpPr>
        <p:spPr>
          <a:xfrm>
            <a:off x="4245425" y="2376800"/>
            <a:ext cx="4185600" cy="27420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000000"/>
              </a:buClr>
              <a:buSzPts val="1200"/>
              <a:buFont typeface="Anton"/>
              <a:buNone/>
              <a:defRPr sz="6400">
                <a:latin typeface="Anton"/>
                <a:ea typeface="Anton"/>
                <a:cs typeface="Anton"/>
                <a:sym typeface="Anton"/>
              </a:defRPr>
            </a:lvl1pPr>
            <a:lvl2pPr lvl="1" algn="r" rtl="0">
              <a:spcBef>
                <a:spcPts val="0"/>
              </a:spcBef>
              <a:spcAft>
                <a:spcPts val="0"/>
              </a:spcAft>
              <a:buClr>
                <a:srgbClr val="000000"/>
              </a:buClr>
              <a:buSzPts val="1200"/>
              <a:buFont typeface="Anton"/>
              <a:buNone/>
              <a:defRPr sz="1600">
                <a:solidFill>
                  <a:srgbClr val="000000"/>
                </a:solidFill>
                <a:latin typeface="Anton"/>
                <a:ea typeface="Anton"/>
                <a:cs typeface="Anton"/>
                <a:sym typeface="Anton"/>
              </a:defRPr>
            </a:lvl2pPr>
            <a:lvl3pPr lvl="2" algn="r" rtl="0">
              <a:spcBef>
                <a:spcPts val="0"/>
              </a:spcBef>
              <a:spcAft>
                <a:spcPts val="0"/>
              </a:spcAft>
              <a:buClr>
                <a:srgbClr val="000000"/>
              </a:buClr>
              <a:buSzPts val="1200"/>
              <a:buFont typeface="Anton"/>
              <a:buNone/>
              <a:defRPr sz="1600">
                <a:solidFill>
                  <a:srgbClr val="000000"/>
                </a:solidFill>
                <a:latin typeface="Anton"/>
                <a:ea typeface="Anton"/>
                <a:cs typeface="Anton"/>
                <a:sym typeface="Anton"/>
              </a:defRPr>
            </a:lvl3pPr>
            <a:lvl4pPr lvl="3" algn="r" rtl="0">
              <a:spcBef>
                <a:spcPts val="0"/>
              </a:spcBef>
              <a:spcAft>
                <a:spcPts val="0"/>
              </a:spcAft>
              <a:buClr>
                <a:srgbClr val="000000"/>
              </a:buClr>
              <a:buSzPts val="1200"/>
              <a:buFont typeface="Anton"/>
              <a:buNone/>
              <a:defRPr sz="1600">
                <a:solidFill>
                  <a:srgbClr val="000000"/>
                </a:solidFill>
                <a:latin typeface="Anton"/>
                <a:ea typeface="Anton"/>
                <a:cs typeface="Anton"/>
                <a:sym typeface="Anton"/>
              </a:defRPr>
            </a:lvl4pPr>
            <a:lvl5pPr lvl="4" algn="r" rtl="0">
              <a:spcBef>
                <a:spcPts val="0"/>
              </a:spcBef>
              <a:spcAft>
                <a:spcPts val="0"/>
              </a:spcAft>
              <a:buClr>
                <a:srgbClr val="000000"/>
              </a:buClr>
              <a:buSzPts val="1200"/>
              <a:buFont typeface="Anton"/>
              <a:buNone/>
              <a:defRPr sz="1600">
                <a:solidFill>
                  <a:srgbClr val="000000"/>
                </a:solidFill>
                <a:latin typeface="Anton"/>
                <a:ea typeface="Anton"/>
                <a:cs typeface="Anton"/>
                <a:sym typeface="Anton"/>
              </a:defRPr>
            </a:lvl5pPr>
            <a:lvl6pPr lvl="5" algn="r" rtl="0">
              <a:spcBef>
                <a:spcPts val="0"/>
              </a:spcBef>
              <a:spcAft>
                <a:spcPts val="0"/>
              </a:spcAft>
              <a:buClr>
                <a:srgbClr val="000000"/>
              </a:buClr>
              <a:buSzPts val="1200"/>
              <a:buFont typeface="Anton"/>
              <a:buNone/>
              <a:defRPr sz="1600">
                <a:solidFill>
                  <a:srgbClr val="000000"/>
                </a:solidFill>
                <a:latin typeface="Anton"/>
                <a:ea typeface="Anton"/>
                <a:cs typeface="Anton"/>
                <a:sym typeface="Anton"/>
              </a:defRPr>
            </a:lvl6pPr>
            <a:lvl7pPr lvl="6" algn="r" rtl="0">
              <a:spcBef>
                <a:spcPts val="0"/>
              </a:spcBef>
              <a:spcAft>
                <a:spcPts val="0"/>
              </a:spcAft>
              <a:buClr>
                <a:srgbClr val="000000"/>
              </a:buClr>
              <a:buSzPts val="1200"/>
              <a:buFont typeface="Anton"/>
              <a:buNone/>
              <a:defRPr sz="1600">
                <a:solidFill>
                  <a:srgbClr val="000000"/>
                </a:solidFill>
                <a:latin typeface="Anton"/>
                <a:ea typeface="Anton"/>
                <a:cs typeface="Anton"/>
                <a:sym typeface="Anton"/>
              </a:defRPr>
            </a:lvl7pPr>
            <a:lvl8pPr lvl="7" algn="r" rtl="0">
              <a:spcBef>
                <a:spcPts val="0"/>
              </a:spcBef>
              <a:spcAft>
                <a:spcPts val="0"/>
              </a:spcAft>
              <a:buClr>
                <a:srgbClr val="000000"/>
              </a:buClr>
              <a:buSzPts val="1200"/>
              <a:buFont typeface="Anton"/>
              <a:buNone/>
              <a:defRPr sz="1600">
                <a:solidFill>
                  <a:srgbClr val="000000"/>
                </a:solidFill>
                <a:latin typeface="Anton"/>
                <a:ea typeface="Anton"/>
                <a:cs typeface="Anton"/>
                <a:sym typeface="Anton"/>
              </a:defRPr>
            </a:lvl8pPr>
            <a:lvl9pPr lvl="8" algn="r" rtl="0">
              <a:spcBef>
                <a:spcPts val="0"/>
              </a:spcBef>
              <a:spcAft>
                <a:spcPts val="0"/>
              </a:spcAft>
              <a:buClr>
                <a:srgbClr val="000000"/>
              </a:buClr>
              <a:buSzPts val="1200"/>
              <a:buFont typeface="Anton"/>
              <a:buNone/>
              <a:defRPr sz="1600">
                <a:solidFill>
                  <a:srgbClr val="000000"/>
                </a:solidFill>
                <a:latin typeface="Anton"/>
                <a:ea typeface="Anton"/>
                <a:cs typeface="Anton"/>
                <a:sym typeface="Anton"/>
              </a:defRPr>
            </a:lvl9pPr>
          </a:lstStyle>
          <a:p>
            <a:endParaRPr/>
          </a:p>
        </p:txBody>
      </p:sp>
      <p:sp>
        <p:nvSpPr>
          <p:cNvPr id="40" name="Google Shape;40;p9"/>
          <p:cNvSpPr txBox="1">
            <a:spLocks noGrp="1"/>
          </p:cNvSpPr>
          <p:nvPr>
            <p:ph type="subTitle" idx="1"/>
          </p:nvPr>
        </p:nvSpPr>
        <p:spPr>
          <a:xfrm>
            <a:off x="5496300" y="5514476"/>
            <a:ext cx="2934600" cy="763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000000"/>
              </a:buClr>
              <a:buSzPts val="1000"/>
              <a:buFont typeface="Arvo"/>
              <a:buNone/>
              <a:defRPr sz="1867">
                <a:latin typeface="Arvo"/>
                <a:ea typeface="Arvo"/>
                <a:cs typeface="Arvo"/>
                <a:sym typeface="Arvo"/>
              </a:defRPr>
            </a:lvl1pPr>
            <a:lvl2pPr lvl="1" algn="r" rtl="0">
              <a:lnSpc>
                <a:spcPct val="100000"/>
              </a:lnSpc>
              <a:spcBef>
                <a:spcPts val="0"/>
              </a:spcBef>
              <a:spcAft>
                <a:spcPts val="0"/>
              </a:spcAft>
              <a:buClr>
                <a:srgbClr val="000000"/>
              </a:buClr>
              <a:buSzPts val="1000"/>
              <a:buFont typeface="Arvo"/>
              <a:buNone/>
              <a:defRPr sz="1333">
                <a:solidFill>
                  <a:srgbClr val="000000"/>
                </a:solidFill>
                <a:latin typeface="Arvo"/>
                <a:ea typeface="Arvo"/>
                <a:cs typeface="Arvo"/>
                <a:sym typeface="Arvo"/>
              </a:defRPr>
            </a:lvl2pPr>
            <a:lvl3pPr lvl="2" algn="r" rtl="0">
              <a:lnSpc>
                <a:spcPct val="100000"/>
              </a:lnSpc>
              <a:spcBef>
                <a:spcPts val="0"/>
              </a:spcBef>
              <a:spcAft>
                <a:spcPts val="0"/>
              </a:spcAft>
              <a:buClr>
                <a:srgbClr val="000000"/>
              </a:buClr>
              <a:buSzPts val="1000"/>
              <a:buFont typeface="Arvo"/>
              <a:buNone/>
              <a:defRPr sz="1333">
                <a:solidFill>
                  <a:srgbClr val="000000"/>
                </a:solidFill>
                <a:latin typeface="Arvo"/>
                <a:ea typeface="Arvo"/>
                <a:cs typeface="Arvo"/>
                <a:sym typeface="Arvo"/>
              </a:defRPr>
            </a:lvl3pPr>
            <a:lvl4pPr lvl="3" algn="r" rtl="0">
              <a:lnSpc>
                <a:spcPct val="100000"/>
              </a:lnSpc>
              <a:spcBef>
                <a:spcPts val="0"/>
              </a:spcBef>
              <a:spcAft>
                <a:spcPts val="0"/>
              </a:spcAft>
              <a:buClr>
                <a:srgbClr val="000000"/>
              </a:buClr>
              <a:buSzPts val="1000"/>
              <a:buFont typeface="Arvo"/>
              <a:buNone/>
              <a:defRPr sz="1333">
                <a:solidFill>
                  <a:srgbClr val="000000"/>
                </a:solidFill>
                <a:latin typeface="Arvo"/>
                <a:ea typeface="Arvo"/>
                <a:cs typeface="Arvo"/>
                <a:sym typeface="Arvo"/>
              </a:defRPr>
            </a:lvl4pPr>
            <a:lvl5pPr lvl="4" algn="r" rtl="0">
              <a:lnSpc>
                <a:spcPct val="100000"/>
              </a:lnSpc>
              <a:spcBef>
                <a:spcPts val="0"/>
              </a:spcBef>
              <a:spcAft>
                <a:spcPts val="0"/>
              </a:spcAft>
              <a:buClr>
                <a:srgbClr val="000000"/>
              </a:buClr>
              <a:buSzPts val="1000"/>
              <a:buFont typeface="Arvo"/>
              <a:buNone/>
              <a:defRPr sz="1333">
                <a:solidFill>
                  <a:srgbClr val="000000"/>
                </a:solidFill>
                <a:latin typeface="Arvo"/>
                <a:ea typeface="Arvo"/>
                <a:cs typeface="Arvo"/>
                <a:sym typeface="Arvo"/>
              </a:defRPr>
            </a:lvl5pPr>
            <a:lvl6pPr lvl="5" algn="r" rtl="0">
              <a:lnSpc>
                <a:spcPct val="100000"/>
              </a:lnSpc>
              <a:spcBef>
                <a:spcPts val="0"/>
              </a:spcBef>
              <a:spcAft>
                <a:spcPts val="0"/>
              </a:spcAft>
              <a:buClr>
                <a:srgbClr val="000000"/>
              </a:buClr>
              <a:buSzPts val="1000"/>
              <a:buFont typeface="Arvo"/>
              <a:buNone/>
              <a:defRPr sz="1333">
                <a:solidFill>
                  <a:srgbClr val="000000"/>
                </a:solidFill>
                <a:latin typeface="Arvo"/>
                <a:ea typeface="Arvo"/>
                <a:cs typeface="Arvo"/>
                <a:sym typeface="Arvo"/>
              </a:defRPr>
            </a:lvl6pPr>
            <a:lvl7pPr lvl="6" algn="r" rtl="0">
              <a:lnSpc>
                <a:spcPct val="100000"/>
              </a:lnSpc>
              <a:spcBef>
                <a:spcPts val="0"/>
              </a:spcBef>
              <a:spcAft>
                <a:spcPts val="0"/>
              </a:spcAft>
              <a:buClr>
                <a:srgbClr val="000000"/>
              </a:buClr>
              <a:buSzPts val="1000"/>
              <a:buFont typeface="Arvo"/>
              <a:buNone/>
              <a:defRPr sz="1333">
                <a:solidFill>
                  <a:srgbClr val="000000"/>
                </a:solidFill>
                <a:latin typeface="Arvo"/>
                <a:ea typeface="Arvo"/>
                <a:cs typeface="Arvo"/>
                <a:sym typeface="Arvo"/>
              </a:defRPr>
            </a:lvl7pPr>
            <a:lvl8pPr lvl="7" algn="r" rtl="0">
              <a:lnSpc>
                <a:spcPct val="100000"/>
              </a:lnSpc>
              <a:spcBef>
                <a:spcPts val="0"/>
              </a:spcBef>
              <a:spcAft>
                <a:spcPts val="0"/>
              </a:spcAft>
              <a:buClr>
                <a:srgbClr val="000000"/>
              </a:buClr>
              <a:buSzPts val="1000"/>
              <a:buFont typeface="Arvo"/>
              <a:buNone/>
              <a:defRPr sz="1333">
                <a:solidFill>
                  <a:srgbClr val="000000"/>
                </a:solidFill>
                <a:latin typeface="Arvo"/>
                <a:ea typeface="Arvo"/>
                <a:cs typeface="Arvo"/>
                <a:sym typeface="Arvo"/>
              </a:defRPr>
            </a:lvl8pPr>
            <a:lvl9pPr lvl="8" algn="r" rtl="0">
              <a:lnSpc>
                <a:spcPct val="100000"/>
              </a:lnSpc>
              <a:spcBef>
                <a:spcPts val="0"/>
              </a:spcBef>
              <a:spcAft>
                <a:spcPts val="0"/>
              </a:spcAft>
              <a:buClr>
                <a:srgbClr val="000000"/>
              </a:buClr>
              <a:buSzPts val="1000"/>
              <a:buFont typeface="Arvo"/>
              <a:buNone/>
              <a:defRPr sz="1333">
                <a:solidFill>
                  <a:srgbClr val="000000"/>
                </a:solidFill>
                <a:latin typeface="Arvo"/>
                <a:ea typeface="Arvo"/>
                <a:cs typeface="Arvo"/>
                <a:sym typeface="Arvo"/>
              </a:defRPr>
            </a:lvl9pPr>
          </a:lstStyle>
          <a:p>
            <a:endParaRPr/>
          </a:p>
        </p:txBody>
      </p:sp>
      <p:sp>
        <p:nvSpPr>
          <p:cNvPr id="41" name="Google Shape;41;p9"/>
          <p:cNvSpPr txBox="1">
            <a:spLocks noGrp="1"/>
          </p:cNvSpPr>
          <p:nvPr>
            <p:ph type="title" idx="2" hasCustomPrompt="1"/>
          </p:nvPr>
        </p:nvSpPr>
        <p:spPr>
          <a:xfrm>
            <a:off x="6259500" y="719337"/>
            <a:ext cx="2171400" cy="9584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000000"/>
              </a:buClr>
              <a:buSzPts val="4800"/>
              <a:buFont typeface="Anton"/>
              <a:buNone/>
              <a:defRPr sz="6267">
                <a:latin typeface="Anton"/>
                <a:ea typeface="Anton"/>
                <a:cs typeface="Anton"/>
                <a:sym typeface="Anton"/>
              </a:defRPr>
            </a:lvl1pPr>
            <a:lvl2pPr lvl="1" algn="r" rtl="0">
              <a:spcBef>
                <a:spcPts val="0"/>
              </a:spcBef>
              <a:spcAft>
                <a:spcPts val="0"/>
              </a:spcAft>
              <a:buClr>
                <a:srgbClr val="000000"/>
              </a:buClr>
              <a:buSzPts val="4800"/>
              <a:buFont typeface="Anton"/>
              <a:buNone/>
              <a:defRPr sz="6400">
                <a:solidFill>
                  <a:srgbClr val="000000"/>
                </a:solidFill>
                <a:latin typeface="Anton"/>
                <a:ea typeface="Anton"/>
                <a:cs typeface="Anton"/>
                <a:sym typeface="Anton"/>
              </a:defRPr>
            </a:lvl2pPr>
            <a:lvl3pPr lvl="2" algn="r" rtl="0">
              <a:spcBef>
                <a:spcPts val="0"/>
              </a:spcBef>
              <a:spcAft>
                <a:spcPts val="0"/>
              </a:spcAft>
              <a:buClr>
                <a:srgbClr val="000000"/>
              </a:buClr>
              <a:buSzPts val="4800"/>
              <a:buFont typeface="Anton"/>
              <a:buNone/>
              <a:defRPr sz="6400">
                <a:solidFill>
                  <a:srgbClr val="000000"/>
                </a:solidFill>
                <a:latin typeface="Anton"/>
                <a:ea typeface="Anton"/>
                <a:cs typeface="Anton"/>
                <a:sym typeface="Anton"/>
              </a:defRPr>
            </a:lvl3pPr>
            <a:lvl4pPr lvl="3" algn="r" rtl="0">
              <a:spcBef>
                <a:spcPts val="0"/>
              </a:spcBef>
              <a:spcAft>
                <a:spcPts val="0"/>
              </a:spcAft>
              <a:buClr>
                <a:srgbClr val="000000"/>
              </a:buClr>
              <a:buSzPts val="4800"/>
              <a:buFont typeface="Anton"/>
              <a:buNone/>
              <a:defRPr sz="6400">
                <a:solidFill>
                  <a:srgbClr val="000000"/>
                </a:solidFill>
                <a:latin typeface="Anton"/>
                <a:ea typeface="Anton"/>
                <a:cs typeface="Anton"/>
                <a:sym typeface="Anton"/>
              </a:defRPr>
            </a:lvl4pPr>
            <a:lvl5pPr lvl="4" algn="r" rtl="0">
              <a:spcBef>
                <a:spcPts val="0"/>
              </a:spcBef>
              <a:spcAft>
                <a:spcPts val="0"/>
              </a:spcAft>
              <a:buClr>
                <a:srgbClr val="000000"/>
              </a:buClr>
              <a:buSzPts val="4800"/>
              <a:buFont typeface="Anton"/>
              <a:buNone/>
              <a:defRPr sz="6400">
                <a:solidFill>
                  <a:srgbClr val="000000"/>
                </a:solidFill>
                <a:latin typeface="Anton"/>
                <a:ea typeface="Anton"/>
                <a:cs typeface="Anton"/>
                <a:sym typeface="Anton"/>
              </a:defRPr>
            </a:lvl5pPr>
            <a:lvl6pPr lvl="5" algn="r" rtl="0">
              <a:spcBef>
                <a:spcPts val="0"/>
              </a:spcBef>
              <a:spcAft>
                <a:spcPts val="0"/>
              </a:spcAft>
              <a:buClr>
                <a:srgbClr val="000000"/>
              </a:buClr>
              <a:buSzPts val="4800"/>
              <a:buFont typeface="Anton"/>
              <a:buNone/>
              <a:defRPr sz="6400">
                <a:solidFill>
                  <a:srgbClr val="000000"/>
                </a:solidFill>
                <a:latin typeface="Anton"/>
                <a:ea typeface="Anton"/>
                <a:cs typeface="Anton"/>
                <a:sym typeface="Anton"/>
              </a:defRPr>
            </a:lvl6pPr>
            <a:lvl7pPr lvl="6" algn="r" rtl="0">
              <a:spcBef>
                <a:spcPts val="0"/>
              </a:spcBef>
              <a:spcAft>
                <a:spcPts val="0"/>
              </a:spcAft>
              <a:buClr>
                <a:srgbClr val="000000"/>
              </a:buClr>
              <a:buSzPts val="4800"/>
              <a:buFont typeface="Anton"/>
              <a:buNone/>
              <a:defRPr sz="6400">
                <a:solidFill>
                  <a:srgbClr val="000000"/>
                </a:solidFill>
                <a:latin typeface="Anton"/>
                <a:ea typeface="Anton"/>
                <a:cs typeface="Anton"/>
                <a:sym typeface="Anton"/>
              </a:defRPr>
            </a:lvl7pPr>
            <a:lvl8pPr lvl="7" algn="r" rtl="0">
              <a:spcBef>
                <a:spcPts val="0"/>
              </a:spcBef>
              <a:spcAft>
                <a:spcPts val="0"/>
              </a:spcAft>
              <a:buClr>
                <a:srgbClr val="000000"/>
              </a:buClr>
              <a:buSzPts val="4800"/>
              <a:buFont typeface="Anton"/>
              <a:buNone/>
              <a:defRPr sz="6400">
                <a:solidFill>
                  <a:srgbClr val="000000"/>
                </a:solidFill>
                <a:latin typeface="Anton"/>
                <a:ea typeface="Anton"/>
                <a:cs typeface="Anton"/>
                <a:sym typeface="Anton"/>
              </a:defRPr>
            </a:lvl8pPr>
            <a:lvl9pPr lvl="8" algn="r" rtl="0">
              <a:spcBef>
                <a:spcPts val="0"/>
              </a:spcBef>
              <a:spcAft>
                <a:spcPts val="0"/>
              </a:spcAft>
              <a:buClr>
                <a:srgbClr val="000000"/>
              </a:buClr>
              <a:buSzPts val="4800"/>
              <a:buFont typeface="Anton"/>
              <a:buNone/>
              <a:defRPr sz="6400">
                <a:solidFill>
                  <a:srgbClr val="000000"/>
                </a:solidFill>
                <a:latin typeface="Anton"/>
                <a:ea typeface="Anton"/>
                <a:cs typeface="Anton"/>
                <a:sym typeface="Anton"/>
              </a:defRPr>
            </a:lvl9pPr>
          </a:lstStyle>
          <a:p>
            <a:r>
              <a:t>xx%</a:t>
            </a:r>
          </a:p>
        </p:txBody>
      </p:sp>
    </p:spTree>
    <p:extLst>
      <p:ext uri="{BB962C8B-B14F-4D97-AF65-F5344CB8AC3E}">
        <p14:creationId xmlns:p14="http://schemas.microsoft.com/office/powerpoint/2010/main" val="2106857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reserve="1">
  <p:cSld name="Caption">
    <p:bg>
      <p:bgPr>
        <a:solidFill>
          <a:schemeClr val="dk2"/>
        </a:solidFill>
        <a:effectLst/>
      </p:bgPr>
    </p:bg>
    <p:spTree>
      <p:nvGrpSpPr>
        <p:cNvPr id="1" name="Shape 42"/>
        <p:cNvGrpSpPr/>
        <p:nvPr/>
      </p:nvGrpSpPr>
      <p:grpSpPr>
        <a:xfrm>
          <a:off x="0" y="0"/>
          <a:ext cx="0" cy="0"/>
          <a:chOff x="0" y="0"/>
          <a:chExt cx="0" cy="0"/>
        </a:xfrm>
      </p:grpSpPr>
      <p:sp>
        <p:nvSpPr>
          <p:cNvPr id="43" name="Google Shape;43;p10"/>
          <p:cNvSpPr txBox="1">
            <a:spLocks noGrp="1"/>
          </p:cNvSpPr>
          <p:nvPr>
            <p:ph type="ctrTitle"/>
          </p:nvPr>
        </p:nvSpPr>
        <p:spPr>
          <a:xfrm>
            <a:off x="1187550" y="553667"/>
            <a:ext cx="6768900" cy="87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333">
                <a:latin typeface="Anton"/>
                <a:ea typeface="Anton"/>
                <a:cs typeface="Anton"/>
                <a:sym typeface="Anton"/>
              </a:defRPr>
            </a:lvl1pPr>
            <a:lvl2pPr lvl="1" algn="r" rtl="0">
              <a:spcBef>
                <a:spcPts val="0"/>
              </a:spcBef>
              <a:spcAft>
                <a:spcPts val="0"/>
              </a:spcAft>
              <a:buSzPts val="1800"/>
              <a:buNone/>
              <a:defRPr sz="2400"/>
            </a:lvl2pPr>
            <a:lvl3pPr lvl="2" algn="r" rtl="0">
              <a:spcBef>
                <a:spcPts val="0"/>
              </a:spcBef>
              <a:spcAft>
                <a:spcPts val="0"/>
              </a:spcAft>
              <a:buSzPts val="1800"/>
              <a:buNone/>
              <a:defRPr sz="2400"/>
            </a:lvl3pPr>
            <a:lvl4pPr lvl="3" algn="r" rtl="0">
              <a:spcBef>
                <a:spcPts val="0"/>
              </a:spcBef>
              <a:spcAft>
                <a:spcPts val="0"/>
              </a:spcAft>
              <a:buSzPts val="1800"/>
              <a:buNone/>
              <a:defRPr sz="2400"/>
            </a:lvl4pPr>
            <a:lvl5pPr lvl="4" algn="r" rtl="0">
              <a:spcBef>
                <a:spcPts val="0"/>
              </a:spcBef>
              <a:spcAft>
                <a:spcPts val="0"/>
              </a:spcAft>
              <a:buSzPts val="1800"/>
              <a:buNone/>
              <a:defRPr sz="2400"/>
            </a:lvl5pPr>
            <a:lvl6pPr lvl="5" algn="r" rtl="0">
              <a:spcBef>
                <a:spcPts val="0"/>
              </a:spcBef>
              <a:spcAft>
                <a:spcPts val="0"/>
              </a:spcAft>
              <a:buSzPts val="1800"/>
              <a:buNone/>
              <a:defRPr sz="2400"/>
            </a:lvl6pPr>
            <a:lvl7pPr lvl="6" algn="r" rtl="0">
              <a:spcBef>
                <a:spcPts val="0"/>
              </a:spcBef>
              <a:spcAft>
                <a:spcPts val="0"/>
              </a:spcAft>
              <a:buSzPts val="1800"/>
              <a:buNone/>
              <a:defRPr sz="2400"/>
            </a:lvl7pPr>
            <a:lvl8pPr lvl="7" algn="r" rtl="0">
              <a:spcBef>
                <a:spcPts val="0"/>
              </a:spcBef>
              <a:spcAft>
                <a:spcPts val="0"/>
              </a:spcAft>
              <a:buSzPts val="1800"/>
              <a:buNone/>
              <a:defRPr sz="2400"/>
            </a:lvl8pPr>
            <a:lvl9pPr lvl="8" algn="r" rtl="0">
              <a:spcBef>
                <a:spcPts val="0"/>
              </a:spcBef>
              <a:spcAft>
                <a:spcPts val="0"/>
              </a:spcAft>
              <a:buSzPts val="1800"/>
              <a:buNone/>
              <a:defRPr sz="2400"/>
            </a:lvl9pPr>
          </a:lstStyle>
          <a:p>
            <a:endParaRPr/>
          </a:p>
        </p:txBody>
      </p:sp>
    </p:spTree>
    <p:extLst>
      <p:ext uri="{BB962C8B-B14F-4D97-AF65-F5344CB8AC3E}">
        <p14:creationId xmlns:p14="http://schemas.microsoft.com/office/powerpoint/2010/main" val="800195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5"/>
              </a:buClr>
              <a:buSzPts val="2800"/>
              <a:buFont typeface="Palanquin Dark"/>
              <a:buNone/>
              <a:defRPr sz="2800">
                <a:solidFill>
                  <a:schemeClr val="accent5"/>
                </a:solidFill>
                <a:latin typeface="Palanquin Dark"/>
                <a:ea typeface="Palanquin Dark"/>
                <a:cs typeface="Palanquin Dark"/>
                <a:sym typeface="Palanquin Dark"/>
              </a:defRPr>
            </a:lvl1pPr>
            <a:lvl2pPr lvl="1">
              <a:spcBef>
                <a:spcPts val="0"/>
              </a:spcBef>
              <a:spcAft>
                <a:spcPts val="0"/>
              </a:spcAft>
              <a:buClr>
                <a:schemeClr val="accent5"/>
              </a:buClr>
              <a:buSzPts val="2800"/>
              <a:buFont typeface="Kirang Haerang"/>
              <a:buNone/>
              <a:defRPr sz="2800">
                <a:solidFill>
                  <a:schemeClr val="accent5"/>
                </a:solidFill>
                <a:latin typeface="Kirang Haerang"/>
                <a:ea typeface="Kirang Haerang"/>
                <a:cs typeface="Kirang Haerang"/>
                <a:sym typeface="Kirang Haerang"/>
              </a:defRPr>
            </a:lvl2pPr>
            <a:lvl3pPr lvl="2">
              <a:spcBef>
                <a:spcPts val="0"/>
              </a:spcBef>
              <a:spcAft>
                <a:spcPts val="0"/>
              </a:spcAft>
              <a:buClr>
                <a:schemeClr val="accent5"/>
              </a:buClr>
              <a:buSzPts val="2800"/>
              <a:buFont typeface="Kirang Haerang"/>
              <a:buNone/>
              <a:defRPr sz="2800">
                <a:solidFill>
                  <a:schemeClr val="accent5"/>
                </a:solidFill>
                <a:latin typeface="Kirang Haerang"/>
                <a:ea typeface="Kirang Haerang"/>
                <a:cs typeface="Kirang Haerang"/>
                <a:sym typeface="Kirang Haerang"/>
              </a:defRPr>
            </a:lvl3pPr>
            <a:lvl4pPr lvl="3">
              <a:spcBef>
                <a:spcPts val="0"/>
              </a:spcBef>
              <a:spcAft>
                <a:spcPts val="0"/>
              </a:spcAft>
              <a:buClr>
                <a:schemeClr val="accent5"/>
              </a:buClr>
              <a:buSzPts val="2800"/>
              <a:buFont typeface="Kirang Haerang"/>
              <a:buNone/>
              <a:defRPr sz="2800">
                <a:solidFill>
                  <a:schemeClr val="accent5"/>
                </a:solidFill>
                <a:latin typeface="Kirang Haerang"/>
                <a:ea typeface="Kirang Haerang"/>
                <a:cs typeface="Kirang Haerang"/>
                <a:sym typeface="Kirang Haerang"/>
              </a:defRPr>
            </a:lvl4pPr>
            <a:lvl5pPr lvl="4">
              <a:spcBef>
                <a:spcPts val="0"/>
              </a:spcBef>
              <a:spcAft>
                <a:spcPts val="0"/>
              </a:spcAft>
              <a:buClr>
                <a:schemeClr val="accent5"/>
              </a:buClr>
              <a:buSzPts val="2800"/>
              <a:buFont typeface="Kirang Haerang"/>
              <a:buNone/>
              <a:defRPr sz="2800">
                <a:solidFill>
                  <a:schemeClr val="accent5"/>
                </a:solidFill>
                <a:latin typeface="Kirang Haerang"/>
                <a:ea typeface="Kirang Haerang"/>
                <a:cs typeface="Kirang Haerang"/>
                <a:sym typeface="Kirang Haerang"/>
              </a:defRPr>
            </a:lvl5pPr>
            <a:lvl6pPr lvl="5">
              <a:spcBef>
                <a:spcPts val="0"/>
              </a:spcBef>
              <a:spcAft>
                <a:spcPts val="0"/>
              </a:spcAft>
              <a:buClr>
                <a:schemeClr val="accent5"/>
              </a:buClr>
              <a:buSzPts val="2800"/>
              <a:buFont typeface="Kirang Haerang"/>
              <a:buNone/>
              <a:defRPr sz="2800">
                <a:solidFill>
                  <a:schemeClr val="accent5"/>
                </a:solidFill>
                <a:latin typeface="Kirang Haerang"/>
                <a:ea typeface="Kirang Haerang"/>
                <a:cs typeface="Kirang Haerang"/>
                <a:sym typeface="Kirang Haerang"/>
              </a:defRPr>
            </a:lvl6pPr>
            <a:lvl7pPr lvl="6">
              <a:spcBef>
                <a:spcPts val="0"/>
              </a:spcBef>
              <a:spcAft>
                <a:spcPts val="0"/>
              </a:spcAft>
              <a:buClr>
                <a:schemeClr val="accent5"/>
              </a:buClr>
              <a:buSzPts val="2800"/>
              <a:buFont typeface="Kirang Haerang"/>
              <a:buNone/>
              <a:defRPr sz="2800">
                <a:solidFill>
                  <a:schemeClr val="accent5"/>
                </a:solidFill>
                <a:latin typeface="Kirang Haerang"/>
                <a:ea typeface="Kirang Haerang"/>
                <a:cs typeface="Kirang Haerang"/>
                <a:sym typeface="Kirang Haerang"/>
              </a:defRPr>
            </a:lvl7pPr>
            <a:lvl8pPr lvl="7">
              <a:spcBef>
                <a:spcPts val="0"/>
              </a:spcBef>
              <a:spcAft>
                <a:spcPts val="0"/>
              </a:spcAft>
              <a:buClr>
                <a:schemeClr val="accent5"/>
              </a:buClr>
              <a:buSzPts val="2800"/>
              <a:buFont typeface="Kirang Haerang"/>
              <a:buNone/>
              <a:defRPr sz="2800">
                <a:solidFill>
                  <a:schemeClr val="accent5"/>
                </a:solidFill>
                <a:latin typeface="Kirang Haerang"/>
                <a:ea typeface="Kirang Haerang"/>
                <a:cs typeface="Kirang Haerang"/>
                <a:sym typeface="Kirang Haerang"/>
              </a:defRPr>
            </a:lvl8pPr>
            <a:lvl9pPr lvl="8">
              <a:spcBef>
                <a:spcPts val="0"/>
              </a:spcBef>
              <a:spcAft>
                <a:spcPts val="0"/>
              </a:spcAft>
              <a:buClr>
                <a:schemeClr val="accent5"/>
              </a:buClr>
              <a:buSzPts val="2800"/>
              <a:buFont typeface="Kirang Haerang"/>
              <a:buNone/>
              <a:defRPr sz="2800">
                <a:solidFill>
                  <a:schemeClr val="accent5"/>
                </a:solidFill>
                <a:latin typeface="Kirang Haerang"/>
                <a:ea typeface="Kirang Haerang"/>
                <a:cs typeface="Kirang Haerang"/>
                <a:sym typeface="Kirang Haerang"/>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5"/>
              </a:buClr>
              <a:buSzPts val="1800"/>
              <a:buFont typeface="Arvo"/>
              <a:buChar char="●"/>
              <a:defRPr sz="1800">
                <a:solidFill>
                  <a:schemeClr val="accent5"/>
                </a:solidFill>
                <a:latin typeface="Arvo"/>
                <a:ea typeface="Arvo"/>
                <a:cs typeface="Arvo"/>
                <a:sym typeface="Arvo"/>
              </a:defRPr>
            </a:lvl1pPr>
            <a:lvl2pPr marL="914400" lvl="1" indent="-317500">
              <a:lnSpc>
                <a:spcPct val="115000"/>
              </a:lnSpc>
              <a:spcBef>
                <a:spcPts val="1600"/>
              </a:spcBef>
              <a:spcAft>
                <a:spcPts val="0"/>
              </a:spcAft>
              <a:buClr>
                <a:schemeClr val="accent5"/>
              </a:buClr>
              <a:buSzPts val="1400"/>
              <a:buFont typeface="Arvo"/>
              <a:buChar char="○"/>
              <a:defRPr>
                <a:solidFill>
                  <a:schemeClr val="accent5"/>
                </a:solidFill>
                <a:latin typeface="Arvo"/>
                <a:ea typeface="Arvo"/>
                <a:cs typeface="Arvo"/>
                <a:sym typeface="Arvo"/>
              </a:defRPr>
            </a:lvl2pPr>
            <a:lvl3pPr marL="1371600" lvl="2" indent="-317500">
              <a:lnSpc>
                <a:spcPct val="115000"/>
              </a:lnSpc>
              <a:spcBef>
                <a:spcPts val="1600"/>
              </a:spcBef>
              <a:spcAft>
                <a:spcPts val="0"/>
              </a:spcAft>
              <a:buClr>
                <a:schemeClr val="accent5"/>
              </a:buClr>
              <a:buSzPts val="1400"/>
              <a:buFont typeface="Arvo"/>
              <a:buChar char="■"/>
              <a:defRPr>
                <a:solidFill>
                  <a:schemeClr val="accent5"/>
                </a:solidFill>
                <a:latin typeface="Arvo"/>
                <a:ea typeface="Arvo"/>
                <a:cs typeface="Arvo"/>
                <a:sym typeface="Arvo"/>
              </a:defRPr>
            </a:lvl3pPr>
            <a:lvl4pPr marL="1828800" lvl="3" indent="-317500">
              <a:lnSpc>
                <a:spcPct val="115000"/>
              </a:lnSpc>
              <a:spcBef>
                <a:spcPts val="1600"/>
              </a:spcBef>
              <a:spcAft>
                <a:spcPts val="0"/>
              </a:spcAft>
              <a:buClr>
                <a:schemeClr val="accent5"/>
              </a:buClr>
              <a:buSzPts val="1400"/>
              <a:buFont typeface="Arvo"/>
              <a:buChar char="●"/>
              <a:defRPr>
                <a:solidFill>
                  <a:schemeClr val="accent5"/>
                </a:solidFill>
                <a:latin typeface="Arvo"/>
                <a:ea typeface="Arvo"/>
                <a:cs typeface="Arvo"/>
                <a:sym typeface="Arvo"/>
              </a:defRPr>
            </a:lvl4pPr>
            <a:lvl5pPr marL="2286000" lvl="4" indent="-317500">
              <a:lnSpc>
                <a:spcPct val="115000"/>
              </a:lnSpc>
              <a:spcBef>
                <a:spcPts val="1600"/>
              </a:spcBef>
              <a:spcAft>
                <a:spcPts val="0"/>
              </a:spcAft>
              <a:buClr>
                <a:schemeClr val="accent5"/>
              </a:buClr>
              <a:buSzPts val="1400"/>
              <a:buFont typeface="Arvo"/>
              <a:buChar char="○"/>
              <a:defRPr>
                <a:solidFill>
                  <a:schemeClr val="accent5"/>
                </a:solidFill>
                <a:latin typeface="Arvo"/>
                <a:ea typeface="Arvo"/>
                <a:cs typeface="Arvo"/>
                <a:sym typeface="Arvo"/>
              </a:defRPr>
            </a:lvl5pPr>
            <a:lvl6pPr marL="2743200" lvl="5" indent="-317500">
              <a:lnSpc>
                <a:spcPct val="115000"/>
              </a:lnSpc>
              <a:spcBef>
                <a:spcPts val="1600"/>
              </a:spcBef>
              <a:spcAft>
                <a:spcPts val="0"/>
              </a:spcAft>
              <a:buClr>
                <a:schemeClr val="accent5"/>
              </a:buClr>
              <a:buSzPts val="1400"/>
              <a:buFont typeface="Arvo"/>
              <a:buChar char="■"/>
              <a:defRPr>
                <a:solidFill>
                  <a:schemeClr val="accent5"/>
                </a:solidFill>
                <a:latin typeface="Arvo"/>
                <a:ea typeface="Arvo"/>
                <a:cs typeface="Arvo"/>
                <a:sym typeface="Arvo"/>
              </a:defRPr>
            </a:lvl6pPr>
            <a:lvl7pPr marL="3200400" lvl="6" indent="-317500">
              <a:lnSpc>
                <a:spcPct val="115000"/>
              </a:lnSpc>
              <a:spcBef>
                <a:spcPts val="1600"/>
              </a:spcBef>
              <a:spcAft>
                <a:spcPts val="0"/>
              </a:spcAft>
              <a:buClr>
                <a:schemeClr val="accent5"/>
              </a:buClr>
              <a:buSzPts val="1400"/>
              <a:buFont typeface="Arvo"/>
              <a:buChar char="●"/>
              <a:defRPr>
                <a:solidFill>
                  <a:schemeClr val="accent5"/>
                </a:solidFill>
                <a:latin typeface="Arvo"/>
                <a:ea typeface="Arvo"/>
                <a:cs typeface="Arvo"/>
                <a:sym typeface="Arvo"/>
              </a:defRPr>
            </a:lvl7pPr>
            <a:lvl8pPr marL="3657600" lvl="7" indent="-317500">
              <a:lnSpc>
                <a:spcPct val="115000"/>
              </a:lnSpc>
              <a:spcBef>
                <a:spcPts val="1600"/>
              </a:spcBef>
              <a:spcAft>
                <a:spcPts val="0"/>
              </a:spcAft>
              <a:buClr>
                <a:schemeClr val="accent5"/>
              </a:buClr>
              <a:buSzPts val="1400"/>
              <a:buFont typeface="Arvo"/>
              <a:buChar char="○"/>
              <a:defRPr>
                <a:solidFill>
                  <a:schemeClr val="accent5"/>
                </a:solidFill>
                <a:latin typeface="Arvo"/>
                <a:ea typeface="Arvo"/>
                <a:cs typeface="Arvo"/>
                <a:sym typeface="Arvo"/>
              </a:defRPr>
            </a:lvl8pPr>
            <a:lvl9pPr marL="4114800" lvl="8" indent="-317500">
              <a:lnSpc>
                <a:spcPct val="115000"/>
              </a:lnSpc>
              <a:spcBef>
                <a:spcPts val="1600"/>
              </a:spcBef>
              <a:spcAft>
                <a:spcPts val="1600"/>
              </a:spcAft>
              <a:buClr>
                <a:schemeClr val="accent5"/>
              </a:buClr>
              <a:buSzPts val="1400"/>
              <a:buFont typeface="Arvo"/>
              <a:buChar char="■"/>
              <a:defRPr>
                <a:solidFill>
                  <a:schemeClr val="accent5"/>
                </a:solidFill>
                <a:latin typeface="Arvo"/>
                <a:ea typeface="Arvo"/>
                <a:cs typeface="Arvo"/>
                <a:sym typeface="Arvo"/>
              </a:defRPr>
            </a:lvl9pPr>
          </a:lstStyle>
          <a:p>
            <a:endParaRPr/>
          </a:p>
        </p:txBody>
      </p:sp>
    </p:spTree>
    <p:extLst>
      <p:ext uri="{BB962C8B-B14F-4D97-AF65-F5344CB8AC3E}">
        <p14:creationId xmlns:p14="http://schemas.microsoft.com/office/powerpoint/2010/main" val="237162738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6" r:id="rId21"/>
    <p:sldLayoutId id="2147483681" r:id="rId22"/>
    <p:sldLayoutId id="2147483682" r:id="rId23"/>
    <p:sldLayoutId id="2147483683" r:id="rId24"/>
    <p:sldLayoutId id="2147483684" r:id="rId25"/>
    <p:sldLayoutId id="2147483685"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3638" y="999561"/>
            <a:ext cx="6842335" cy="1911931"/>
          </a:xfrm>
        </p:spPr>
        <p:txBody>
          <a:bodyPr/>
          <a:lstStyle/>
          <a:p>
            <a:pPr>
              <a:lnSpc>
                <a:spcPct val="100000"/>
              </a:lnSpc>
            </a:pPr>
            <a:r>
              <a:rPr lang="zh-TW" altLang="en-US" sz="5400" b="1" dirty="0"/>
              <a:t>生活事件事例：</a:t>
            </a:r>
            <a:r>
              <a:rPr lang="en-US" altLang="zh-TW" sz="5400" b="1" dirty="0"/>
              <a:t/>
            </a:r>
            <a:br>
              <a:rPr lang="en-US" altLang="zh-TW" sz="5400" b="1" dirty="0"/>
            </a:br>
            <a:r>
              <a:rPr lang="zh-TW" altLang="en-US" sz="5400" b="1" dirty="0"/>
              <a:t>全城起動 </a:t>
            </a:r>
            <a:r>
              <a:rPr lang="en-US" altLang="zh-TW" sz="5400" b="1" dirty="0"/>
              <a:t>‧ </a:t>
            </a:r>
            <a:r>
              <a:rPr lang="zh-TW" altLang="en-US" sz="5400" b="1" dirty="0"/>
              <a:t>齊心抗疫</a:t>
            </a:r>
            <a:endParaRPr lang="zh-HK" altLang="en-US" sz="5400" b="1" dirty="0"/>
          </a:p>
        </p:txBody>
      </p:sp>
      <p:sp>
        <p:nvSpPr>
          <p:cNvPr id="3" name="Subtitle 2"/>
          <p:cNvSpPr>
            <a:spLocks noGrp="1"/>
          </p:cNvSpPr>
          <p:nvPr>
            <p:ph type="subTitle" idx="1"/>
          </p:nvPr>
        </p:nvSpPr>
        <p:spPr>
          <a:xfrm>
            <a:off x="714025" y="3633597"/>
            <a:ext cx="4417200" cy="1934396"/>
          </a:xfrm>
        </p:spPr>
        <p:txBody>
          <a:bodyPr/>
          <a:lstStyle/>
          <a:p>
            <a:r>
              <a:rPr lang="zh-TW" altLang="en-US" sz="2000" dirty="0">
                <a:ln w="0"/>
                <a:solidFill>
                  <a:schemeClr val="accent6"/>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sym typeface="Arial" panose="020B0604020202020204" pitchFamily="34" charset="0"/>
              </a:rPr>
              <a:t>價值觀教育</a:t>
            </a:r>
            <a:endParaRPr lang="en-US" altLang="zh-TW" sz="1800" dirty="0">
              <a:ln w="0"/>
              <a:solidFill>
                <a:schemeClr val="accent6"/>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a:p>
            <a:r>
              <a:rPr lang="zh-TW" altLang="en-US" sz="2000" dirty="0">
                <a:ln w="0"/>
                <a:solidFill>
                  <a:schemeClr val="accent6"/>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初中及高中</a:t>
            </a:r>
          </a:p>
          <a:p>
            <a:r>
              <a:rPr lang="zh-TW" altLang="en-US" sz="2000" dirty="0">
                <a:ln w="0"/>
                <a:solidFill>
                  <a:schemeClr val="accent6"/>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sym typeface="Arial" panose="020B0604020202020204" pitchFamily="34" charset="0"/>
              </a:rPr>
              <a:t>教育局 </a:t>
            </a:r>
            <a:endParaRPr lang="en-US" altLang="zh-TW" sz="2000" dirty="0">
              <a:ln w="0"/>
              <a:solidFill>
                <a:schemeClr val="accent6"/>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a:p>
            <a:r>
              <a:rPr lang="zh-TW" altLang="en-US" sz="2000" dirty="0">
                <a:ln w="0"/>
                <a:solidFill>
                  <a:schemeClr val="accent6"/>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sym typeface="Arial" panose="020B0604020202020204" pitchFamily="34" charset="0"/>
              </a:rPr>
              <a:t>德育、公民及國民教育組製作</a:t>
            </a:r>
            <a:endParaRPr lang="en-US" altLang="zh-TW" sz="2000" dirty="0">
              <a:ln w="0"/>
              <a:solidFill>
                <a:schemeClr val="accent6"/>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a:p>
            <a:r>
              <a:rPr lang="en-US" altLang="zh-TW" sz="2000" dirty="0">
                <a:ln w="0"/>
                <a:solidFill>
                  <a:schemeClr val="accent6"/>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sym typeface="Arial" panose="020B0604020202020204" pitchFamily="34" charset="0"/>
              </a:rPr>
              <a:t>2022</a:t>
            </a:r>
            <a:r>
              <a:rPr lang="zh-TW" altLang="en-US" sz="2000" dirty="0">
                <a:ln w="0"/>
                <a:solidFill>
                  <a:schemeClr val="accent6"/>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sym typeface="Arial" panose="020B0604020202020204" pitchFamily="34" charset="0"/>
              </a:rPr>
              <a:t>年</a:t>
            </a:r>
            <a:r>
              <a:rPr lang="en-US" altLang="zh-TW" sz="2000" dirty="0">
                <a:ln w="0"/>
                <a:solidFill>
                  <a:schemeClr val="accent6"/>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sym typeface="Arial" panose="020B0604020202020204" pitchFamily="34" charset="0"/>
              </a:rPr>
              <a:t>5</a:t>
            </a:r>
            <a:r>
              <a:rPr lang="zh-TW" altLang="en-US" sz="2000" dirty="0" smtClean="0">
                <a:ln w="0"/>
                <a:solidFill>
                  <a:schemeClr val="accent6"/>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sym typeface="Arial" panose="020B0604020202020204" pitchFamily="34" charset="0"/>
              </a:rPr>
              <a:t>月</a:t>
            </a:r>
            <a:endParaRPr lang="en-US" altLang="zh-TW" sz="2000" dirty="0" smtClean="0">
              <a:ln w="0"/>
              <a:solidFill>
                <a:schemeClr val="accent6"/>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sym typeface="Arial" panose="020B0604020202020204" pitchFamily="34" charset="0"/>
            </a:endParaRPr>
          </a:p>
          <a:p>
            <a:r>
              <a:rPr lang="zh-TW" altLang="en-US" sz="1400" dirty="0" smtClean="0">
                <a:ln w="0"/>
                <a:solidFill>
                  <a:schemeClr val="accent6"/>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sym typeface="Arial" panose="020B0604020202020204" pitchFamily="34" charset="0"/>
              </a:rPr>
              <a:t>最後更新日期：</a:t>
            </a:r>
            <a:r>
              <a:rPr lang="en-US" altLang="zh-TW" sz="1400" dirty="0" smtClean="0">
                <a:ln w="0"/>
                <a:solidFill>
                  <a:schemeClr val="accent6"/>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sym typeface="Arial" panose="020B0604020202020204" pitchFamily="34" charset="0"/>
              </a:rPr>
              <a:t>2024</a:t>
            </a:r>
            <a:r>
              <a:rPr lang="zh-TW" altLang="en-US" sz="1400" dirty="0" smtClean="0">
                <a:ln w="0"/>
                <a:solidFill>
                  <a:schemeClr val="accent6"/>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sym typeface="Arial" panose="020B0604020202020204" pitchFamily="34" charset="0"/>
              </a:rPr>
              <a:t>年</a:t>
            </a:r>
            <a:r>
              <a:rPr lang="en-US" altLang="zh-TW" sz="1400" dirty="0" smtClean="0">
                <a:ln w="0"/>
                <a:solidFill>
                  <a:schemeClr val="accent6"/>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sym typeface="Arial" panose="020B0604020202020204" pitchFamily="34" charset="0"/>
              </a:rPr>
              <a:t>4</a:t>
            </a:r>
            <a:r>
              <a:rPr lang="zh-TW" altLang="en-US" sz="1400" dirty="0" smtClean="0">
                <a:ln w="0"/>
                <a:solidFill>
                  <a:schemeClr val="accent6"/>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sym typeface="Arial" panose="020B0604020202020204" pitchFamily="34" charset="0"/>
              </a:rPr>
              <a:t>月</a:t>
            </a:r>
            <a:endParaRPr lang="en-US" altLang="zh-TW" sz="1400" dirty="0">
              <a:ln w="0"/>
              <a:solidFill>
                <a:schemeClr val="accent6"/>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a:p>
            <a:endParaRPr lang="zh-HK" altLang="en-US" dirty="0">
              <a:ln w="0"/>
              <a:solidFill>
                <a:schemeClr val="accent6"/>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20410" t="1201" r="21234"/>
          <a:stretch/>
        </p:blipFill>
        <p:spPr>
          <a:xfrm>
            <a:off x="5572973" y="3134127"/>
            <a:ext cx="3132616" cy="2983302"/>
          </a:xfrm>
          <a:prstGeom prst="rect">
            <a:avLst/>
          </a:prstGeom>
        </p:spPr>
      </p:pic>
      <p:sp>
        <p:nvSpPr>
          <p:cNvPr id="6" name="矩形 5">
            <a:extLst>
              <a:ext uri="{FF2B5EF4-FFF2-40B4-BE49-F238E27FC236}">
                <a16:creationId xmlns:a16="http://schemas.microsoft.com/office/drawing/2014/main" id="{7A326B75-49B8-46C3-A5E7-A682F4B745CC}"/>
              </a:ext>
            </a:extLst>
          </p:cNvPr>
          <p:cNvSpPr/>
          <p:nvPr/>
        </p:nvSpPr>
        <p:spPr>
          <a:xfrm>
            <a:off x="6596732" y="6562699"/>
            <a:ext cx="2361658" cy="257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TW" altLang="en-US" sz="1050" dirty="0">
                <a:solidFill>
                  <a:schemeClr val="accent1">
                    <a:lumMod val="75000"/>
                  </a:schemeClr>
                </a:solidFill>
                <a:latin typeface="微軟正黑體" panose="020B0604030504040204" pitchFamily="34" charset="-120"/>
                <a:ea typeface="微軟正黑體" panose="020B0604030504040204" pitchFamily="34" charset="-120"/>
                <a:cs typeface="Arial" panose="020B0604020202020204" pitchFamily="34" charset="0"/>
              </a:rPr>
              <a:t>圖片來源</a:t>
            </a:r>
            <a:r>
              <a:rPr lang="en-US" altLang="zh-HK" sz="1050" dirty="0">
                <a:solidFill>
                  <a:schemeClr val="accent1">
                    <a:lumMod val="75000"/>
                  </a:schemeClr>
                </a:solidFill>
                <a:latin typeface="微軟正黑體" panose="020B0604030504040204" pitchFamily="34" charset="-120"/>
                <a:ea typeface="微軟正黑體" panose="020B0604030504040204" pitchFamily="34" charset="-120"/>
                <a:cs typeface="Arial" panose="020B0604020202020204" pitchFamily="34" charset="0"/>
              </a:rPr>
              <a:t>: </a:t>
            </a:r>
            <a:r>
              <a:rPr lang="zh-TW" altLang="en-US" sz="1050" dirty="0" smtClean="0">
                <a:solidFill>
                  <a:schemeClr val="accent1">
                    <a:lumMod val="75000"/>
                  </a:schemeClr>
                </a:solidFill>
                <a:latin typeface="微軟正黑體" panose="020B0604030504040204" pitchFamily="34" charset="-120"/>
                <a:ea typeface="微軟正黑體" panose="020B0604030504040204" pitchFamily="34" charset="-120"/>
                <a:cs typeface="Arial" panose="020B0604020202020204" pitchFamily="34" charset="0"/>
              </a:rPr>
              <a:t>教育多媒體</a:t>
            </a:r>
            <a:endParaRPr lang="zh-HK" altLang="en-US" sz="1050" dirty="0">
              <a:solidFill>
                <a:schemeClr val="accent1">
                  <a:lumMod val="75000"/>
                </a:schemeClr>
              </a:solidFill>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7318407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rotWithShape="1">
          <a:blip r:embed="rId3">
            <a:extLst>
              <a:ext uri="{28A0092B-C50C-407E-A947-70E740481C1C}">
                <a14:useLocalDpi xmlns:a14="http://schemas.microsoft.com/office/drawing/2010/main" val="0"/>
              </a:ext>
            </a:extLst>
          </a:blip>
          <a:srcRect t="-1" b="2425"/>
          <a:stretch/>
        </p:blipFill>
        <p:spPr>
          <a:xfrm>
            <a:off x="45505" y="128180"/>
            <a:ext cx="9052991" cy="6867654"/>
          </a:xfrm>
          <a:prstGeom prst="rect">
            <a:avLst/>
          </a:prstGeom>
        </p:spPr>
      </p:pic>
      <p:sp>
        <p:nvSpPr>
          <p:cNvPr id="4" name="標題 1">
            <a:extLst>
              <a:ext uri="{FF2B5EF4-FFF2-40B4-BE49-F238E27FC236}">
                <a16:creationId xmlns:a16="http://schemas.microsoft.com/office/drawing/2014/main" id="{5FA5DF95-1626-4046-BB8D-3D8F78F001B4}"/>
              </a:ext>
            </a:extLst>
          </p:cNvPr>
          <p:cNvSpPr txBox="1">
            <a:spLocks/>
          </p:cNvSpPr>
          <p:nvPr/>
        </p:nvSpPr>
        <p:spPr>
          <a:xfrm>
            <a:off x="796135" y="618028"/>
            <a:ext cx="7551735" cy="11430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2800"/>
              <a:buFont typeface="Palanquin Dark"/>
              <a:buNone/>
              <a:defRPr sz="3333" b="0" i="0" u="none" strike="noStrike" cap="none">
                <a:solidFill>
                  <a:schemeClr val="accent5"/>
                </a:solidFill>
                <a:latin typeface="Anton"/>
                <a:ea typeface="Anton"/>
                <a:cs typeface="Anton"/>
                <a:sym typeface="Anton"/>
              </a:defRPr>
            </a:lvl1pPr>
            <a:lvl2pPr marR="0" lvl="1" algn="r" rtl="0">
              <a:lnSpc>
                <a:spcPct val="100000"/>
              </a:lnSpc>
              <a:spcBef>
                <a:spcPts val="0"/>
              </a:spcBef>
              <a:spcAft>
                <a:spcPts val="0"/>
              </a:spcAft>
              <a:buClr>
                <a:schemeClr val="accent5"/>
              </a:buClr>
              <a:buSzPts val="1800"/>
              <a:buFont typeface="Kirang Haerang"/>
              <a:buNone/>
              <a:defRPr sz="2400" b="0" i="0" u="none" strike="noStrike" cap="none">
                <a:solidFill>
                  <a:schemeClr val="accent5"/>
                </a:solidFill>
                <a:latin typeface="Kirang Haerang"/>
                <a:ea typeface="Kirang Haerang"/>
                <a:cs typeface="Kirang Haerang"/>
                <a:sym typeface="Kirang Haerang"/>
              </a:defRPr>
            </a:lvl2pPr>
            <a:lvl3pPr marR="0" lvl="2" algn="r" rtl="0">
              <a:lnSpc>
                <a:spcPct val="100000"/>
              </a:lnSpc>
              <a:spcBef>
                <a:spcPts val="0"/>
              </a:spcBef>
              <a:spcAft>
                <a:spcPts val="0"/>
              </a:spcAft>
              <a:buClr>
                <a:schemeClr val="accent5"/>
              </a:buClr>
              <a:buSzPts val="1800"/>
              <a:buFont typeface="Kirang Haerang"/>
              <a:buNone/>
              <a:defRPr sz="2400" b="0" i="0" u="none" strike="noStrike" cap="none">
                <a:solidFill>
                  <a:schemeClr val="accent5"/>
                </a:solidFill>
                <a:latin typeface="Kirang Haerang"/>
                <a:ea typeface="Kirang Haerang"/>
                <a:cs typeface="Kirang Haerang"/>
                <a:sym typeface="Kirang Haerang"/>
              </a:defRPr>
            </a:lvl3pPr>
            <a:lvl4pPr marR="0" lvl="3" algn="r" rtl="0">
              <a:lnSpc>
                <a:spcPct val="100000"/>
              </a:lnSpc>
              <a:spcBef>
                <a:spcPts val="0"/>
              </a:spcBef>
              <a:spcAft>
                <a:spcPts val="0"/>
              </a:spcAft>
              <a:buClr>
                <a:schemeClr val="accent5"/>
              </a:buClr>
              <a:buSzPts val="1800"/>
              <a:buFont typeface="Kirang Haerang"/>
              <a:buNone/>
              <a:defRPr sz="2400" b="0" i="0" u="none" strike="noStrike" cap="none">
                <a:solidFill>
                  <a:schemeClr val="accent5"/>
                </a:solidFill>
                <a:latin typeface="Kirang Haerang"/>
                <a:ea typeface="Kirang Haerang"/>
                <a:cs typeface="Kirang Haerang"/>
                <a:sym typeface="Kirang Haerang"/>
              </a:defRPr>
            </a:lvl4pPr>
            <a:lvl5pPr marR="0" lvl="4" algn="r" rtl="0">
              <a:lnSpc>
                <a:spcPct val="100000"/>
              </a:lnSpc>
              <a:spcBef>
                <a:spcPts val="0"/>
              </a:spcBef>
              <a:spcAft>
                <a:spcPts val="0"/>
              </a:spcAft>
              <a:buClr>
                <a:schemeClr val="accent5"/>
              </a:buClr>
              <a:buSzPts val="1800"/>
              <a:buFont typeface="Kirang Haerang"/>
              <a:buNone/>
              <a:defRPr sz="2400" b="0" i="0" u="none" strike="noStrike" cap="none">
                <a:solidFill>
                  <a:schemeClr val="accent5"/>
                </a:solidFill>
                <a:latin typeface="Kirang Haerang"/>
                <a:ea typeface="Kirang Haerang"/>
                <a:cs typeface="Kirang Haerang"/>
                <a:sym typeface="Kirang Haerang"/>
              </a:defRPr>
            </a:lvl5pPr>
            <a:lvl6pPr marR="0" lvl="5" algn="r" rtl="0">
              <a:lnSpc>
                <a:spcPct val="100000"/>
              </a:lnSpc>
              <a:spcBef>
                <a:spcPts val="0"/>
              </a:spcBef>
              <a:spcAft>
                <a:spcPts val="0"/>
              </a:spcAft>
              <a:buClr>
                <a:schemeClr val="accent5"/>
              </a:buClr>
              <a:buSzPts val="1800"/>
              <a:buFont typeface="Kirang Haerang"/>
              <a:buNone/>
              <a:defRPr sz="2400" b="0" i="0" u="none" strike="noStrike" cap="none">
                <a:solidFill>
                  <a:schemeClr val="accent5"/>
                </a:solidFill>
                <a:latin typeface="Kirang Haerang"/>
                <a:ea typeface="Kirang Haerang"/>
                <a:cs typeface="Kirang Haerang"/>
                <a:sym typeface="Kirang Haerang"/>
              </a:defRPr>
            </a:lvl6pPr>
            <a:lvl7pPr marR="0" lvl="6" algn="r" rtl="0">
              <a:lnSpc>
                <a:spcPct val="100000"/>
              </a:lnSpc>
              <a:spcBef>
                <a:spcPts val="0"/>
              </a:spcBef>
              <a:spcAft>
                <a:spcPts val="0"/>
              </a:spcAft>
              <a:buClr>
                <a:schemeClr val="accent5"/>
              </a:buClr>
              <a:buSzPts val="1800"/>
              <a:buFont typeface="Kirang Haerang"/>
              <a:buNone/>
              <a:defRPr sz="2400" b="0" i="0" u="none" strike="noStrike" cap="none">
                <a:solidFill>
                  <a:schemeClr val="accent5"/>
                </a:solidFill>
                <a:latin typeface="Kirang Haerang"/>
                <a:ea typeface="Kirang Haerang"/>
                <a:cs typeface="Kirang Haerang"/>
                <a:sym typeface="Kirang Haerang"/>
              </a:defRPr>
            </a:lvl7pPr>
            <a:lvl8pPr marR="0" lvl="7" algn="r" rtl="0">
              <a:lnSpc>
                <a:spcPct val="100000"/>
              </a:lnSpc>
              <a:spcBef>
                <a:spcPts val="0"/>
              </a:spcBef>
              <a:spcAft>
                <a:spcPts val="0"/>
              </a:spcAft>
              <a:buClr>
                <a:schemeClr val="accent5"/>
              </a:buClr>
              <a:buSzPts val="1800"/>
              <a:buFont typeface="Kirang Haerang"/>
              <a:buNone/>
              <a:defRPr sz="2400" b="0" i="0" u="none" strike="noStrike" cap="none">
                <a:solidFill>
                  <a:schemeClr val="accent5"/>
                </a:solidFill>
                <a:latin typeface="Kirang Haerang"/>
                <a:ea typeface="Kirang Haerang"/>
                <a:cs typeface="Kirang Haerang"/>
                <a:sym typeface="Kirang Haerang"/>
              </a:defRPr>
            </a:lvl8pPr>
            <a:lvl9pPr marR="0" lvl="8" algn="r" rtl="0">
              <a:lnSpc>
                <a:spcPct val="100000"/>
              </a:lnSpc>
              <a:spcBef>
                <a:spcPts val="0"/>
              </a:spcBef>
              <a:spcAft>
                <a:spcPts val="0"/>
              </a:spcAft>
              <a:buClr>
                <a:schemeClr val="accent5"/>
              </a:buClr>
              <a:buSzPts val="1800"/>
              <a:buFont typeface="Kirang Haerang"/>
              <a:buNone/>
              <a:defRPr sz="2400" b="0" i="0" u="none" strike="noStrike" cap="none">
                <a:solidFill>
                  <a:schemeClr val="accent5"/>
                </a:solidFill>
                <a:latin typeface="Kirang Haerang"/>
                <a:ea typeface="Kirang Haerang"/>
                <a:cs typeface="Kirang Haerang"/>
                <a:sym typeface="Kirang Haerang"/>
              </a:defRPr>
            </a:lvl9pPr>
          </a:lstStyle>
          <a:p>
            <a:r>
              <a:rPr lang="zh-TW" altLang="en-US" sz="4400" b="1" kern="0">
                <a:solidFill>
                  <a:schemeClr val="tx1"/>
                </a:solidFill>
                <a:latin typeface="微軟正黑體" panose="020B0604030504040204" pitchFamily="34" charset="-120"/>
                <a:ea typeface="微軟正黑體" panose="020B0604030504040204" pitchFamily="34" charset="-120"/>
                <a:cs typeface="+mn-cs"/>
                <a:sym typeface="Wingdings" panose="05000000000000000000" pitchFamily="2" charset="2"/>
              </a:rPr>
              <a:t>學習重點</a:t>
            </a:r>
            <a:endParaRPr lang="zh-HK" altLang="en-US" sz="4400" b="1" kern="0" dirty="0">
              <a:solidFill>
                <a:schemeClr val="tx1"/>
              </a:solidFill>
              <a:latin typeface="微軟正黑體" panose="020B0604030504040204" pitchFamily="34" charset="-120"/>
              <a:ea typeface="微軟正黑體" panose="020B0604030504040204" pitchFamily="34" charset="-120"/>
              <a:cs typeface="+mn-cs"/>
            </a:endParaRPr>
          </a:p>
        </p:txBody>
      </p:sp>
      <p:graphicFrame>
        <p:nvGraphicFramePr>
          <p:cNvPr id="5" name="表格 4">
            <a:extLst>
              <a:ext uri="{FF2B5EF4-FFF2-40B4-BE49-F238E27FC236}">
                <a16:creationId xmlns:a16="http://schemas.microsoft.com/office/drawing/2014/main" id="{340A3223-6B46-4DE9-94CC-451210A88011}"/>
              </a:ext>
            </a:extLst>
          </p:cNvPr>
          <p:cNvGraphicFramePr>
            <a:graphicFrameLocks noGrp="1"/>
          </p:cNvGraphicFramePr>
          <p:nvPr>
            <p:extLst>
              <p:ext uri="{D42A27DB-BD31-4B8C-83A1-F6EECF244321}">
                <p14:modId xmlns:p14="http://schemas.microsoft.com/office/powerpoint/2010/main" val="2920553696"/>
              </p:ext>
            </p:extLst>
          </p:nvPr>
        </p:nvGraphicFramePr>
        <p:xfrm>
          <a:off x="496317" y="1610925"/>
          <a:ext cx="8151368" cy="4135322"/>
        </p:xfrm>
        <a:graphic>
          <a:graphicData uri="http://schemas.openxmlformats.org/drawingml/2006/table">
            <a:tbl>
              <a:tblPr>
                <a:tableStyleId>{3B4B98B0-60AC-42C2-AFA5-B58CD77FA1E5}</a:tableStyleId>
              </a:tblPr>
              <a:tblGrid>
                <a:gridCol w="1601279">
                  <a:extLst>
                    <a:ext uri="{9D8B030D-6E8A-4147-A177-3AD203B41FA5}">
                      <a16:colId xmlns:a16="http://schemas.microsoft.com/office/drawing/2014/main" val="671913260"/>
                    </a:ext>
                  </a:extLst>
                </a:gridCol>
                <a:gridCol w="6550089">
                  <a:extLst>
                    <a:ext uri="{9D8B030D-6E8A-4147-A177-3AD203B41FA5}">
                      <a16:colId xmlns:a16="http://schemas.microsoft.com/office/drawing/2014/main" val="3911223499"/>
                    </a:ext>
                  </a:extLst>
                </a:gridCol>
              </a:tblGrid>
              <a:tr h="127240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2400" b="0" dirty="0">
                          <a:solidFill>
                            <a:schemeClr val="tx1"/>
                          </a:solidFill>
                          <a:latin typeface="微軟正黑體" panose="020B0604030504040204" pitchFamily="34" charset="-120"/>
                          <a:ea typeface="微軟正黑體" panose="020B0604030504040204" pitchFamily="34" charset="-120"/>
                        </a:rPr>
                        <a:t>內容</a:t>
                      </a:r>
                      <a:r>
                        <a:rPr lang="zh-TW" altLang="en-US" sz="2400" b="0" dirty="0" smtClean="0">
                          <a:solidFill>
                            <a:schemeClr val="tx1"/>
                          </a:solidFill>
                          <a:latin typeface="微軟正黑體" panose="020B0604030504040204" pitchFamily="34" charset="-120"/>
                          <a:ea typeface="微軟正黑體" panose="020B0604030504040204" pitchFamily="34" charset="-120"/>
                        </a:rPr>
                        <a:t>概要：</a:t>
                      </a:r>
                      <a:r>
                        <a:rPr lang="en-US" altLang="zh-TW" sz="2400" b="0" dirty="0" smtClean="0">
                          <a:solidFill>
                            <a:schemeClr val="tx1"/>
                          </a:solidFill>
                          <a:latin typeface="微軟正黑體" panose="020B0604030504040204" pitchFamily="34" charset="-120"/>
                          <a:ea typeface="微軟正黑體" panose="020B0604030504040204" pitchFamily="34" charset="-120"/>
                        </a:rPr>
                        <a:t>  </a:t>
                      </a:r>
                      <a:endParaRPr lang="en-US" altLang="zh-TW" sz="2400" b="0" dirty="0">
                        <a:solidFill>
                          <a:schemeClr val="tx1"/>
                        </a:solidFill>
                        <a:latin typeface="微軟正黑體" panose="020B0604030504040204" pitchFamily="34" charset="-120"/>
                        <a:ea typeface="微軟正黑體" panose="020B0604030504040204" pitchFamily="34" charset="-120"/>
                      </a:endParaRPr>
                    </a:p>
                  </a:txBody>
                  <a:tcPr marL="86263" marR="86263" marT="43537" marB="43537">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just" hangingPunct="0">
                        <a:lnSpc>
                          <a:spcPts val="3500"/>
                        </a:lnSpc>
                        <a:spcBef>
                          <a:spcPts val="600"/>
                        </a:spcBef>
                        <a:spcAft>
                          <a:spcPts val="600"/>
                        </a:spcAft>
                        <a:buNone/>
                      </a:pPr>
                      <a:r>
                        <a:rPr lang="zh-TW" altLang="en-US" sz="2400" b="0" baseline="0" dirty="0" smtClean="0">
                          <a:solidFill>
                            <a:schemeClr val="tx1"/>
                          </a:solidFill>
                          <a:latin typeface="微軟正黑體" panose="020B0604030504040204" pitchFamily="34" charset="-120"/>
                          <a:ea typeface="微軟正黑體" panose="020B0604030504040204" pitchFamily="34" charset="-120"/>
                        </a:rPr>
                        <a:t>反思疫情</a:t>
                      </a:r>
                      <a:r>
                        <a:rPr lang="zh-TW" altLang="en-US" sz="2400" b="0" i="0" u="none" strike="noStrike" cap="none" baseline="0" dirty="0" smtClean="0">
                          <a:solidFill>
                            <a:schemeClr val="tx1"/>
                          </a:solidFill>
                          <a:latin typeface="微軟正黑體" panose="020B0604030504040204" pitchFamily="34" charset="-120"/>
                          <a:ea typeface="微軟正黑體" panose="020B0604030504040204" pitchFamily="34" charset="-120"/>
                          <a:cs typeface="+mn-cs"/>
                          <a:sym typeface="Arial"/>
                        </a:rPr>
                        <a:t>期間，</a:t>
                      </a:r>
                      <a:r>
                        <a:rPr lang="zh-TW" altLang="en-US" sz="2400" b="0" i="0" u="none" strike="noStrike" cap="none" baseline="0" dirty="0" smtClean="0">
                          <a:solidFill>
                            <a:schemeClr val="tx1"/>
                          </a:solidFill>
                          <a:latin typeface="微軟正黑體" panose="020B0604030504040204" pitchFamily="34" charset="-120"/>
                          <a:ea typeface="微軟正黑體" panose="020B0604030504040204" pitchFamily="34" charset="-120"/>
                          <a:cs typeface="+mn-cs"/>
                          <a:sym typeface="Arial"/>
                        </a:rPr>
                        <a:t>我們怎樣</a:t>
                      </a:r>
                      <a:r>
                        <a:rPr lang="zh-TW" altLang="en-US" sz="2400" b="0" i="0" u="none" strike="noStrike" cap="none" baseline="0" dirty="0" smtClean="0">
                          <a:solidFill>
                            <a:schemeClr val="tx1"/>
                          </a:solidFill>
                          <a:latin typeface="微軟正黑體" panose="020B0604030504040204" pitchFamily="34" charset="-120"/>
                          <a:ea typeface="微軟正黑體" panose="020B0604030504040204" pitchFamily="34" charset="-120"/>
                          <a:cs typeface="+mn-cs"/>
                          <a:sym typeface="Arial"/>
                        </a:rPr>
                        <a:t>為抗疫出一分力，並積極關愛社群。 </a:t>
                      </a:r>
                    </a:p>
                  </a:txBody>
                  <a:tcPr marL="86263" marR="86263" marT="43537" marB="43537">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48304074"/>
                  </a:ext>
                </a:extLst>
              </a:tr>
              <a:tr h="167531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2400" b="0" dirty="0">
                          <a:solidFill>
                            <a:schemeClr val="tx1"/>
                          </a:solidFill>
                          <a:latin typeface="微軟正黑體" panose="020B0604030504040204" pitchFamily="34" charset="-120"/>
                          <a:ea typeface="微軟正黑體" panose="020B0604030504040204" pitchFamily="34" charset="-120"/>
                        </a:rPr>
                        <a:t>學習</a:t>
                      </a:r>
                      <a:r>
                        <a:rPr lang="zh-TW" altLang="en-US" sz="2400" b="0" dirty="0" smtClean="0">
                          <a:solidFill>
                            <a:schemeClr val="tx1"/>
                          </a:solidFill>
                          <a:latin typeface="微軟正黑體" panose="020B0604030504040204" pitchFamily="34" charset="-120"/>
                          <a:ea typeface="微軟正黑體" panose="020B0604030504040204" pitchFamily="34" charset="-120"/>
                        </a:rPr>
                        <a:t>目標：</a:t>
                      </a:r>
                      <a:endParaRPr lang="en-US" altLang="zh-TW" sz="2400" b="0" dirty="0">
                        <a:solidFill>
                          <a:schemeClr val="tx1"/>
                        </a:solidFill>
                        <a:latin typeface="微軟正黑體" panose="020B0604030504040204" pitchFamily="34" charset="-120"/>
                        <a:ea typeface="微軟正黑體" panose="020B0604030504040204" pitchFamily="34" charset="-120"/>
                      </a:endParaRPr>
                    </a:p>
                    <a:p>
                      <a:endParaRPr lang="zh-TW" altLang="en-US" sz="2400" b="0" dirty="0">
                        <a:solidFill>
                          <a:schemeClr val="tx1"/>
                        </a:solidFill>
                        <a:latin typeface="微軟正黑體" panose="020B0604030504040204" pitchFamily="34" charset="-120"/>
                        <a:ea typeface="微軟正黑體" panose="020B0604030504040204" pitchFamily="34" charset="-120"/>
                      </a:endParaRPr>
                    </a:p>
                  </a:txBody>
                  <a:tcPr marL="86263" marR="86263" marT="43537" marB="43537">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342900" indent="-342900">
                        <a:spcBef>
                          <a:spcPts val="600"/>
                        </a:spcBef>
                        <a:spcAft>
                          <a:spcPts val="600"/>
                        </a:spcAft>
                        <a:buClrTx/>
                        <a:buFont typeface="+mj-lt"/>
                        <a:buAutoNum type="arabicPeriod"/>
                      </a:pPr>
                      <a:r>
                        <a:rPr lang="zh-TW" altLang="en-US" sz="2400" dirty="0" smtClean="0">
                          <a:solidFill>
                            <a:schemeClr val="tx1"/>
                          </a:solidFill>
                          <a:latin typeface="微軟正黑體" panose="020B0604030504040204" pitchFamily="34" charset="-120"/>
                          <a:ea typeface="微軟正黑體" panose="020B0604030504040204" pitchFamily="34" charset="-120"/>
                        </a:rPr>
                        <a:t>學會欣賞</a:t>
                      </a:r>
                      <a:r>
                        <a:rPr lang="zh-TW" altLang="en-US" sz="2400" b="0" i="0" u="none" strike="noStrike" cap="none" dirty="0" smtClean="0">
                          <a:solidFill>
                            <a:schemeClr val="tx1"/>
                          </a:solidFill>
                          <a:latin typeface="微軟正黑體" panose="020B0604030504040204" pitchFamily="34" charset="-120"/>
                          <a:ea typeface="微軟正黑體" panose="020B0604030504040204" pitchFamily="34" charset="-120"/>
                          <a:cs typeface="+mn-cs"/>
                          <a:sym typeface="Arial"/>
                        </a:rPr>
                        <a:t>、尊重社會不同階層辛勞的付出，明白勞動對社會每個人的意義和重要性</a:t>
                      </a:r>
                      <a:endParaRPr lang="en-US" altLang="zh-TW" sz="2400" b="0" i="0" u="none" strike="noStrike" cap="none" dirty="0" smtClean="0">
                        <a:solidFill>
                          <a:schemeClr val="tx1"/>
                        </a:solidFill>
                        <a:latin typeface="微軟正黑體" panose="020B0604030504040204" pitchFamily="34" charset="-120"/>
                        <a:ea typeface="微軟正黑體" panose="020B0604030504040204" pitchFamily="34" charset="-120"/>
                        <a:cs typeface="+mn-cs"/>
                        <a:sym typeface="Arial"/>
                      </a:endParaRPr>
                    </a:p>
                    <a:p>
                      <a:pPr marL="342900" indent="-342900">
                        <a:spcBef>
                          <a:spcPts val="600"/>
                        </a:spcBef>
                        <a:spcAft>
                          <a:spcPts val="600"/>
                        </a:spcAft>
                        <a:buClrTx/>
                        <a:buFont typeface="+mj-lt"/>
                        <a:buAutoNum type="arabicPeriod"/>
                      </a:pPr>
                      <a:r>
                        <a:rPr lang="zh-TW" altLang="en-US" sz="2400" b="0" i="0" u="none" strike="noStrike" cap="none" dirty="0" smtClean="0">
                          <a:solidFill>
                            <a:schemeClr val="tx1"/>
                          </a:solidFill>
                          <a:latin typeface="微軟正黑體" panose="020B0604030504040204" pitchFamily="34" charset="-120"/>
                          <a:ea typeface="微軟正黑體" panose="020B0604030504040204" pitchFamily="34" charset="-120"/>
                          <a:cs typeface="+mn-cs"/>
                          <a:sym typeface="Arial"/>
                        </a:rPr>
                        <a:t>學習樂觀積極面對疫境，為抗疫出一分力</a:t>
                      </a:r>
                      <a:endParaRPr lang="en-US" altLang="zh-TW" sz="2400" b="0" i="0" u="none" strike="noStrike" cap="none" dirty="0" smtClean="0">
                        <a:solidFill>
                          <a:schemeClr val="tx1"/>
                        </a:solidFill>
                        <a:latin typeface="微軟正黑體" panose="020B0604030504040204" pitchFamily="34" charset="-120"/>
                        <a:ea typeface="微軟正黑體" panose="020B0604030504040204" pitchFamily="34" charset="-120"/>
                        <a:cs typeface="+mn-cs"/>
                        <a:sym typeface="Arial"/>
                      </a:endParaRPr>
                    </a:p>
                    <a:p>
                      <a:pPr marL="342900" indent="-342900">
                        <a:spcBef>
                          <a:spcPts val="600"/>
                        </a:spcBef>
                        <a:spcAft>
                          <a:spcPts val="600"/>
                        </a:spcAft>
                        <a:buClrTx/>
                        <a:buFont typeface="+mj-lt"/>
                        <a:buAutoNum type="arabicPeriod"/>
                      </a:pPr>
                      <a:r>
                        <a:rPr lang="zh-TW" altLang="en-US" sz="2400" b="0" i="0" u="none" strike="noStrike" cap="none" dirty="0" smtClean="0">
                          <a:solidFill>
                            <a:schemeClr val="tx1"/>
                          </a:solidFill>
                          <a:latin typeface="微軟正黑體" panose="020B0604030504040204" pitchFamily="34" charset="-120"/>
                          <a:ea typeface="微軟正黑體" panose="020B0604030504040204" pitchFamily="34" charset="-120"/>
                          <a:cs typeface="+mn-cs"/>
                          <a:sym typeface="Arial"/>
                        </a:rPr>
                        <a:t>培養關愛社群的態度</a:t>
                      </a:r>
                      <a:endParaRPr lang="en-US" altLang="zh-TW" sz="2400" b="0" i="0" u="none" strike="noStrike" cap="none" dirty="0" smtClean="0">
                        <a:solidFill>
                          <a:schemeClr val="tx1"/>
                        </a:solidFill>
                        <a:latin typeface="微軟正黑體" panose="020B0604030504040204" pitchFamily="34" charset="-120"/>
                        <a:ea typeface="微軟正黑體" panose="020B0604030504040204" pitchFamily="34" charset="-120"/>
                        <a:cs typeface="+mn-cs"/>
                        <a:sym typeface="Arial"/>
                      </a:endParaRPr>
                    </a:p>
                  </a:txBody>
                  <a:tcPr marL="86263" marR="86263" marT="43537" marB="43537">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0042857"/>
                  </a:ext>
                </a:extLst>
              </a:tr>
              <a:tr h="1008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2400" b="0" dirty="0">
                          <a:solidFill>
                            <a:schemeClr val="tx1"/>
                          </a:solidFill>
                          <a:latin typeface="微軟正黑體" panose="020B0604030504040204" pitchFamily="34" charset="-120"/>
                          <a:ea typeface="微軟正黑體" panose="020B0604030504040204" pitchFamily="34" charset="-120"/>
                        </a:rPr>
                        <a:t>價值觀和</a:t>
                      </a:r>
                      <a:r>
                        <a:rPr lang="zh-TW" altLang="en-US" sz="2400" b="0" dirty="0" smtClean="0">
                          <a:solidFill>
                            <a:schemeClr val="tx1"/>
                          </a:solidFill>
                          <a:latin typeface="微軟正黑體" panose="020B0604030504040204" pitchFamily="34" charset="-120"/>
                          <a:ea typeface="微軟正黑體" panose="020B0604030504040204" pitchFamily="34" charset="-120"/>
                        </a:rPr>
                        <a:t>態度：</a:t>
                      </a:r>
                      <a:endParaRPr lang="zh-TW" altLang="en-US" sz="2400" b="0" dirty="0">
                        <a:solidFill>
                          <a:schemeClr val="tx1"/>
                        </a:solidFill>
                        <a:latin typeface="微軟正黑體" panose="020B0604030504040204" pitchFamily="34" charset="-120"/>
                        <a:ea typeface="微軟正黑體" panose="020B0604030504040204" pitchFamily="34" charset="-120"/>
                      </a:endParaRPr>
                    </a:p>
                  </a:txBody>
                  <a:tcPr marL="86263" marR="86263" marT="43537" marB="43537">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2400" kern="1200" dirty="0" smtClean="0">
                          <a:solidFill>
                            <a:schemeClr val="tx1"/>
                          </a:solidFill>
                          <a:latin typeface="微軟正黑體" panose="020B0604030504040204" pitchFamily="34" charset="-120"/>
                          <a:ea typeface="微軟正黑體" panose="020B0604030504040204" pitchFamily="34" charset="-120"/>
                          <a:cs typeface="+mn-cs"/>
                        </a:rPr>
                        <a:t>責任感、勤勞、關愛、積極</a:t>
                      </a:r>
                      <a:endParaRPr lang="zh-TW" altLang="en-US" sz="2400" kern="1200" dirty="0">
                        <a:solidFill>
                          <a:schemeClr val="tx1"/>
                        </a:solidFill>
                        <a:latin typeface="微軟正黑體" panose="020B0604030504040204" pitchFamily="34" charset="-120"/>
                        <a:ea typeface="微軟正黑體" panose="020B0604030504040204" pitchFamily="34" charset="-120"/>
                        <a:cs typeface="+mn-cs"/>
                      </a:endParaRPr>
                    </a:p>
                  </a:txBody>
                  <a:tcPr marL="86263" marR="86263" marT="43537" marB="43537">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47798219"/>
                  </a:ext>
                </a:extLst>
              </a:tr>
            </a:tbl>
          </a:graphicData>
        </a:graphic>
      </p:graphicFrame>
      <p:sp>
        <p:nvSpPr>
          <p:cNvPr id="7" name="矩形 5">
            <a:extLst>
              <a:ext uri="{FF2B5EF4-FFF2-40B4-BE49-F238E27FC236}">
                <a16:creationId xmlns:a16="http://schemas.microsoft.com/office/drawing/2014/main" id="{7A326B75-49B8-46C3-A5E7-A682F4B745CC}"/>
              </a:ext>
            </a:extLst>
          </p:cNvPr>
          <p:cNvSpPr/>
          <p:nvPr/>
        </p:nvSpPr>
        <p:spPr>
          <a:xfrm>
            <a:off x="6596732" y="6612577"/>
            <a:ext cx="2361658" cy="257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TW" altLang="en-US" sz="10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圖片來源</a:t>
            </a:r>
            <a:r>
              <a:rPr lang="en-US" altLang="zh-HK" sz="10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 http://www.freepik.com</a:t>
            </a:r>
            <a:endParaRPr lang="zh-HK" altLang="en-US" sz="10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39718900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1886" y="1739093"/>
            <a:ext cx="8360228" cy="3400931"/>
          </a:xfrm>
          <a:prstGeom prst="rect">
            <a:avLst/>
          </a:prstGeom>
        </p:spPr>
        <p:txBody>
          <a:bodyPr wrap="square">
            <a:spAutoFit/>
          </a:bodyPr>
          <a:lstStyle/>
          <a:p>
            <a:pPr algn="just" hangingPunct="0">
              <a:spcBef>
                <a:spcPts val="3000"/>
              </a:spcBef>
            </a:pPr>
            <a:r>
              <a:rPr lang="zh-TW" altLang="en-US" sz="3800" b="1" dirty="0" smtClean="0">
                <a:solidFill>
                  <a:schemeClr val="accent2">
                    <a:lumMod val="75000"/>
                  </a:schemeClr>
                </a:solidFill>
                <a:latin typeface="微軟正黑體" panose="020B0604030504040204" pitchFamily="34" charset="-120"/>
                <a:ea typeface="微軟正黑體" panose="020B0604030504040204" pitchFamily="34" charset="-120"/>
              </a:rPr>
              <a:t>雖然疫情對大家的生活帶來衝擊，可幸基本</a:t>
            </a:r>
            <a:r>
              <a:rPr lang="zh-TW" altLang="en-US" sz="3800" b="1" dirty="0">
                <a:solidFill>
                  <a:schemeClr val="accent2">
                    <a:lumMod val="75000"/>
                  </a:schemeClr>
                </a:solidFill>
                <a:latin typeface="微軟正黑體" panose="020B0604030504040204" pitchFamily="34" charset="-120"/>
                <a:ea typeface="微軟正黑體" panose="020B0604030504040204" pitchFamily="34" charset="-120"/>
              </a:rPr>
              <a:t>民生服務仍能適度維持</a:t>
            </a:r>
            <a:r>
              <a:rPr lang="zh-TW" altLang="en-US" sz="3800" b="1" dirty="0" smtClean="0">
                <a:solidFill>
                  <a:schemeClr val="accent2">
                    <a:lumMod val="75000"/>
                  </a:schemeClr>
                </a:solidFill>
                <a:latin typeface="微軟正黑體" panose="020B0604030504040204" pitchFamily="34" charset="-120"/>
                <a:ea typeface="微軟正黑體" panose="020B0604030504040204" pitchFamily="34" charset="-120"/>
              </a:rPr>
              <a:t>。</a:t>
            </a:r>
            <a:endParaRPr lang="en-US" altLang="zh-TW" sz="3800" b="1" dirty="0" smtClean="0">
              <a:solidFill>
                <a:schemeClr val="accent2">
                  <a:lumMod val="75000"/>
                </a:schemeClr>
              </a:solidFill>
              <a:latin typeface="微軟正黑體" panose="020B0604030504040204" pitchFamily="34" charset="-120"/>
              <a:ea typeface="微軟正黑體" panose="020B0604030504040204" pitchFamily="34" charset="-120"/>
            </a:endParaRPr>
          </a:p>
          <a:p>
            <a:pPr algn="just">
              <a:spcBef>
                <a:spcPts val="3000"/>
              </a:spcBef>
            </a:pPr>
            <a:r>
              <a:rPr lang="zh-TW" altLang="en-US" sz="3800" b="1" dirty="0" smtClean="0">
                <a:solidFill>
                  <a:schemeClr val="accent2">
                    <a:lumMod val="75000"/>
                  </a:schemeClr>
                </a:solidFill>
                <a:latin typeface="微軟正黑體" panose="020B0604030504040204" pitchFamily="34" charset="-120"/>
                <a:ea typeface="微軟正黑體" panose="020B0604030504040204" pitchFamily="34" charset="-120"/>
              </a:rPr>
              <a:t>試回想一下，</a:t>
            </a:r>
            <a:r>
              <a:rPr lang="zh-TW" altLang="en-US" sz="3800" b="1" dirty="0">
                <a:solidFill>
                  <a:schemeClr val="accent2">
                    <a:lumMod val="75000"/>
                  </a:schemeClr>
                </a:solidFill>
                <a:latin typeface="微軟正黑體" panose="020B0604030504040204" pitchFamily="34" charset="-120"/>
                <a:ea typeface="微軟正黑體" panose="020B0604030504040204" pitchFamily="34" charset="-120"/>
              </a:rPr>
              <a:t>在疫情嚴峻的階段，是誰幫助市民大眾，讓我們生活能維持安全穩定？</a:t>
            </a:r>
            <a:endParaRPr lang="zh-HK" altLang="en-US" sz="3800" dirty="0">
              <a:solidFill>
                <a:schemeClr val="accent2">
                  <a:lumMod val="75000"/>
                </a:schemeClr>
              </a:solidFill>
            </a:endParaRPr>
          </a:p>
        </p:txBody>
      </p:sp>
      <p:sp>
        <p:nvSpPr>
          <p:cNvPr id="5" name="Title 1"/>
          <p:cNvSpPr txBox="1">
            <a:spLocks/>
          </p:cNvSpPr>
          <p:nvPr/>
        </p:nvSpPr>
        <p:spPr>
          <a:xfrm>
            <a:off x="1187550" y="553667"/>
            <a:ext cx="6768900" cy="874000"/>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zh-TW" altLang="en-US" sz="4400" b="1" kern="0" dirty="0" smtClean="0">
                <a:solidFill>
                  <a:schemeClr val="accent1">
                    <a:lumMod val="75000"/>
                  </a:schemeClr>
                </a:solidFill>
                <a:latin typeface="微軟正黑體" panose="020B0604030504040204" pitchFamily="34" charset="-120"/>
                <a:ea typeface="微軟正黑體" panose="020B0604030504040204" pitchFamily="34" charset="-120"/>
              </a:rPr>
              <a:t>反思問題</a:t>
            </a:r>
            <a:endParaRPr lang="zh-HK" altLang="en-US" sz="4400" b="1" kern="0" dirty="0">
              <a:solidFill>
                <a:schemeClr val="accent1">
                  <a:lumMod val="7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398323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itle 1"/>
          <p:cNvSpPr txBox="1">
            <a:spLocks/>
          </p:cNvSpPr>
          <p:nvPr/>
        </p:nvSpPr>
        <p:spPr>
          <a:xfrm>
            <a:off x="1187550" y="553667"/>
            <a:ext cx="6768900" cy="874000"/>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zh-TW" altLang="en-US" sz="4400" b="1" kern="0" dirty="0" smtClean="0">
                <a:solidFill>
                  <a:schemeClr val="accent1">
                    <a:lumMod val="75000"/>
                  </a:schemeClr>
                </a:solidFill>
                <a:latin typeface="微軟正黑體" panose="020B0604030504040204" pitchFamily="34" charset="-120"/>
                <a:ea typeface="微軟正黑體" panose="020B0604030504040204" pitchFamily="34" charset="-120"/>
              </a:rPr>
              <a:t>為市民付出的抗疫英雄</a:t>
            </a:r>
            <a:endParaRPr lang="zh-HK" altLang="en-US" sz="4400" b="1" kern="0" dirty="0">
              <a:solidFill>
                <a:schemeClr val="accent1">
                  <a:lumMod val="75000"/>
                </a:schemeClr>
              </a:solidFill>
              <a:latin typeface="微軟正黑體" panose="020B0604030504040204" pitchFamily="34" charset="-120"/>
              <a:ea typeface="微軟正黑體" panose="020B0604030504040204" pitchFamily="34" charset="-120"/>
            </a:endParaRPr>
          </a:p>
        </p:txBody>
      </p:sp>
      <p:grpSp>
        <p:nvGrpSpPr>
          <p:cNvPr id="104" name="Group 103"/>
          <p:cNvGrpSpPr/>
          <p:nvPr/>
        </p:nvGrpSpPr>
        <p:grpSpPr>
          <a:xfrm>
            <a:off x="1127478" y="1427667"/>
            <a:ext cx="6858000" cy="5341257"/>
            <a:chOff x="1127478" y="1427667"/>
            <a:chExt cx="6858000" cy="5341257"/>
          </a:xfrm>
        </p:grpSpPr>
        <p:pic>
          <p:nvPicPr>
            <p:cNvPr id="103" name="Picture 102"/>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5925" b="16190"/>
            <a:stretch/>
          </p:blipFill>
          <p:spPr>
            <a:xfrm>
              <a:off x="1127478" y="1427667"/>
              <a:ext cx="6858000" cy="5341257"/>
            </a:xfrm>
            <a:prstGeom prst="rect">
              <a:avLst/>
            </a:prstGeom>
          </p:spPr>
        </p:pic>
        <p:pic>
          <p:nvPicPr>
            <p:cNvPr id="102" name="Picture 101"/>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57109" y="3394352"/>
              <a:ext cx="2114851" cy="2160000"/>
            </a:xfrm>
            <a:prstGeom prst="rect">
              <a:avLst/>
            </a:prstGeom>
          </p:spPr>
        </p:pic>
      </p:grpSp>
      <p:sp>
        <p:nvSpPr>
          <p:cNvPr id="105" name="Rectangle 104"/>
          <p:cNvSpPr/>
          <p:nvPr/>
        </p:nvSpPr>
        <p:spPr>
          <a:xfrm>
            <a:off x="1689150" y="4810439"/>
            <a:ext cx="1451428" cy="1200329"/>
          </a:xfrm>
          <a:prstGeom prst="rect">
            <a:avLst/>
          </a:prstGeom>
        </p:spPr>
        <p:txBody>
          <a:bodyPr wrap="square">
            <a:spAutoFit/>
          </a:bodyPr>
          <a:lstStyle/>
          <a:p>
            <a:pPr algn="ctr"/>
            <a:r>
              <a:rPr lang="zh-TW" altLang="en-US" sz="2400" b="1" dirty="0" smtClean="0">
                <a:latin typeface="微軟正黑體" panose="020B0604030504040204" pitchFamily="34" charset="-120"/>
                <a:ea typeface="微軟正黑體" panose="020B0604030504040204" pitchFamily="34" charset="-120"/>
              </a:rPr>
              <a:t>運</a:t>
            </a:r>
            <a:r>
              <a:rPr lang="zh-TW" altLang="en-US" sz="2400" b="1" dirty="0">
                <a:latin typeface="微軟正黑體" panose="020B0604030504040204" pitchFamily="34" charset="-120"/>
                <a:ea typeface="微軟正黑體" panose="020B0604030504040204" pitchFamily="34" charset="-120"/>
              </a:rPr>
              <a:t>送</a:t>
            </a:r>
            <a:r>
              <a:rPr lang="zh-TW" altLang="en-US" sz="2400" b="1" dirty="0" smtClean="0">
                <a:latin typeface="微軟正黑體" panose="020B0604030504040204" pitchFamily="34" charset="-120"/>
                <a:ea typeface="微軟正黑體" panose="020B0604030504040204" pitchFamily="34" charset="-120"/>
              </a:rPr>
              <a:t>物</a:t>
            </a:r>
            <a:r>
              <a:rPr lang="en-US" altLang="zh-TW" sz="2400" b="1" dirty="0" smtClean="0">
                <a:latin typeface="微軟正黑體" panose="020B0604030504040204" pitchFamily="34" charset="-120"/>
                <a:ea typeface="微軟正黑體" panose="020B0604030504040204" pitchFamily="34" charset="-120"/>
              </a:rPr>
              <a:t/>
            </a:r>
            <a:br>
              <a:rPr lang="en-US" altLang="zh-TW" sz="2400" b="1" dirty="0" smtClean="0">
                <a:latin typeface="微軟正黑體" panose="020B0604030504040204" pitchFamily="34" charset="-120"/>
                <a:ea typeface="微軟正黑體" panose="020B0604030504040204" pitchFamily="34" charset="-120"/>
              </a:rPr>
            </a:br>
            <a:r>
              <a:rPr lang="zh-TW" altLang="en-US" sz="2400" b="1" dirty="0" smtClean="0">
                <a:latin typeface="微軟正黑體" panose="020B0604030504040204" pitchFamily="34" charset="-120"/>
                <a:ea typeface="微軟正黑體" panose="020B0604030504040204" pitchFamily="34" charset="-120"/>
              </a:rPr>
              <a:t>資的</a:t>
            </a:r>
            <a:r>
              <a:rPr lang="en-US" altLang="zh-TW" sz="2400" b="1" dirty="0" smtClean="0">
                <a:latin typeface="微軟正黑體" panose="020B0604030504040204" pitchFamily="34" charset="-120"/>
                <a:ea typeface="微軟正黑體" panose="020B0604030504040204" pitchFamily="34" charset="-120"/>
              </a:rPr>
              <a:t/>
            </a:r>
            <a:br>
              <a:rPr lang="en-US" altLang="zh-TW" sz="2400" b="1" dirty="0" smtClean="0">
                <a:latin typeface="微軟正黑體" panose="020B0604030504040204" pitchFamily="34" charset="-120"/>
                <a:ea typeface="微軟正黑體" panose="020B0604030504040204" pitchFamily="34" charset="-120"/>
              </a:rPr>
            </a:br>
            <a:r>
              <a:rPr lang="zh-TW" altLang="en-US" sz="2400" b="1" dirty="0" smtClean="0">
                <a:latin typeface="微軟正黑體" panose="020B0604030504040204" pitchFamily="34" charset="-120"/>
                <a:ea typeface="微軟正黑體" panose="020B0604030504040204" pitchFamily="34" charset="-120"/>
              </a:rPr>
              <a:t>義工</a:t>
            </a:r>
            <a:endParaRPr lang="zh-TW" altLang="en-US" sz="2400" b="1" dirty="0">
              <a:latin typeface="微軟正黑體" panose="020B0604030504040204" pitchFamily="34" charset="-120"/>
              <a:ea typeface="微軟正黑體" panose="020B0604030504040204" pitchFamily="34" charset="-120"/>
            </a:endParaRPr>
          </a:p>
        </p:txBody>
      </p:sp>
      <p:sp>
        <p:nvSpPr>
          <p:cNvPr id="106" name="Rectangle 105"/>
          <p:cNvSpPr/>
          <p:nvPr/>
        </p:nvSpPr>
        <p:spPr>
          <a:xfrm>
            <a:off x="6088491" y="4810439"/>
            <a:ext cx="1368097" cy="1200329"/>
          </a:xfrm>
          <a:prstGeom prst="rect">
            <a:avLst/>
          </a:prstGeom>
        </p:spPr>
        <p:txBody>
          <a:bodyPr wrap="square">
            <a:spAutoFit/>
          </a:bodyPr>
          <a:lstStyle/>
          <a:p>
            <a:pPr algn="ctr"/>
            <a:r>
              <a:rPr lang="zh-TW" altLang="en-US" sz="2400" b="1" dirty="0" smtClean="0">
                <a:latin typeface="微軟正黑體" panose="020B0604030504040204" pitchFamily="34" charset="-120"/>
                <a:ea typeface="微軟正黑體" panose="020B0604030504040204" pitchFamily="34" charset="-120"/>
              </a:rPr>
              <a:t>還有</a:t>
            </a:r>
            <a:r>
              <a:rPr lang="en-US" altLang="zh-TW" sz="2400" b="1" dirty="0" smtClean="0">
                <a:latin typeface="微軟正黑體" panose="020B0604030504040204" pitchFamily="34" charset="-120"/>
                <a:ea typeface="微軟正黑體" panose="020B0604030504040204" pitchFamily="34" charset="-120"/>
              </a:rPr>
              <a:t/>
            </a:r>
            <a:br>
              <a:rPr lang="en-US" altLang="zh-TW" sz="2400" b="1" dirty="0" smtClean="0">
                <a:latin typeface="微軟正黑體" panose="020B0604030504040204" pitchFamily="34" charset="-120"/>
                <a:ea typeface="微軟正黑體" panose="020B0604030504040204" pitchFamily="34" charset="-120"/>
              </a:rPr>
            </a:br>
            <a:r>
              <a:rPr lang="zh-TW" altLang="en-US" sz="2400" b="1" dirty="0" smtClean="0">
                <a:latin typeface="微軟正黑體" panose="020B0604030504040204" pitchFamily="34" charset="-120"/>
                <a:ea typeface="微軟正黑體" panose="020B0604030504040204" pitchFamily="34" charset="-120"/>
              </a:rPr>
              <a:t>其他</a:t>
            </a:r>
            <a:r>
              <a:rPr lang="en-US" altLang="zh-TW" sz="2400" b="1" dirty="0" smtClean="0">
                <a:latin typeface="微軟正黑體" panose="020B0604030504040204" pitchFamily="34" charset="-120"/>
                <a:ea typeface="微軟正黑體" panose="020B0604030504040204" pitchFamily="34" charset="-120"/>
              </a:rPr>
              <a:t/>
            </a:r>
            <a:br>
              <a:rPr lang="en-US" altLang="zh-TW" sz="2400" b="1" dirty="0" smtClean="0">
                <a:latin typeface="微軟正黑體" panose="020B0604030504040204" pitchFamily="34" charset="-120"/>
                <a:ea typeface="微軟正黑體" panose="020B0604030504040204" pitchFamily="34" charset="-120"/>
              </a:rPr>
            </a:br>
            <a:r>
              <a:rPr lang="en-US" altLang="zh-TW" sz="2400" b="1" dirty="0" smtClean="0">
                <a:latin typeface="微軟正黑體" panose="020B0604030504040204" pitchFamily="34" charset="-120"/>
                <a:ea typeface="微軟正黑體" panose="020B0604030504040204" pitchFamily="34" charset="-120"/>
              </a:rPr>
              <a:t>……</a:t>
            </a:r>
            <a:endParaRPr lang="zh-HK" altLang="en-US" sz="2400" b="1" dirty="0">
              <a:latin typeface="微軟正黑體" panose="020B0604030504040204" pitchFamily="34" charset="-120"/>
              <a:ea typeface="微軟正黑體" panose="020B0604030504040204" pitchFamily="34" charset="-120"/>
            </a:endParaRPr>
          </a:p>
        </p:txBody>
      </p:sp>
      <p:sp>
        <p:nvSpPr>
          <p:cNvPr id="107" name="Rectangle 106"/>
          <p:cNvSpPr/>
          <p:nvPr/>
        </p:nvSpPr>
        <p:spPr>
          <a:xfrm>
            <a:off x="6134346" y="2952458"/>
            <a:ext cx="1191481" cy="1508105"/>
          </a:xfrm>
          <a:prstGeom prst="rect">
            <a:avLst/>
          </a:prstGeom>
        </p:spPr>
        <p:txBody>
          <a:bodyPr wrap="square">
            <a:spAutoFit/>
          </a:bodyPr>
          <a:lstStyle/>
          <a:p>
            <a:pPr algn="ctr"/>
            <a:r>
              <a:rPr lang="zh-TW" altLang="en-US" sz="2300" b="1" dirty="0">
                <a:latin typeface="微軟正黑體" panose="020B0604030504040204" pitchFamily="34" charset="-120"/>
                <a:ea typeface="微軟正黑體" panose="020B0604030504040204" pitchFamily="34" charset="-120"/>
              </a:rPr>
              <a:t>接載患者的</a:t>
            </a:r>
            <a:r>
              <a:rPr lang="zh-HK" altLang="en-US" sz="2300" b="1" dirty="0">
                <a:latin typeface="微軟正黑體" panose="020B0604030504040204" pitchFamily="34" charset="-120"/>
                <a:ea typeface="微軟正黑體" panose="020B0604030504040204" pitchFamily="34" charset="-120"/>
              </a:rPr>
              <a:t>抗疫的士</a:t>
            </a:r>
            <a:r>
              <a:rPr lang="zh-TW" altLang="en-US" sz="2300" b="1" dirty="0">
                <a:latin typeface="微軟正黑體" panose="020B0604030504040204" pitchFamily="34" charset="-120"/>
                <a:ea typeface="微軟正黑體" panose="020B0604030504040204" pitchFamily="34" charset="-120"/>
              </a:rPr>
              <a:t>司機</a:t>
            </a:r>
            <a:endParaRPr lang="zh-HK" altLang="en-US" sz="2300" b="1" dirty="0">
              <a:latin typeface="微軟正黑體" panose="020B0604030504040204" pitchFamily="34" charset="-120"/>
              <a:ea typeface="微軟正黑體" panose="020B0604030504040204" pitchFamily="34" charset="-120"/>
            </a:endParaRPr>
          </a:p>
        </p:txBody>
      </p:sp>
      <p:sp>
        <p:nvSpPr>
          <p:cNvPr id="108" name="Rectangle 107"/>
          <p:cNvSpPr/>
          <p:nvPr/>
        </p:nvSpPr>
        <p:spPr>
          <a:xfrm>
            <a:off x="2781625" y="1884618"/>
            <a:ext cx="1979698" cy="1154162"/>
          </a:xfrm>
          <a:prstGeom prst="rect">
            <a:avLst/>
          </a:prstGeom>
        </p:spPr>
        <p:txBody>
          <a:bodyPr wrap="square">
            <a:spAutoFit/>
          </a:bodyPr>
          <a:lstStyle/>
          <a:p>
            <a:pPr algn="ctr"/>
            <a:r>
              <a:rPr lang="zh-TW" altLang="en-US" sz="2300" b="1" dirty="0" smtClean="0">
                <a:latin typeface="微軟正黑體" panose="020B0604030504040204" pitchFamily="34" charset="-120"/>
                <a:ea typeface="微軟正黑體" panose="020B0604030504040204" pitchFamily="34" charset="-120"/>
              </a:rPr>
              <a:t>竭力照顧</a:t>
            </a:r>
            <a:r>
              <a:rPr lang="en-US" altLang="zh-TW" sz="2300" b="1" dirty="0" smtClean="0">
                <a:latin typeface="微軟正黑體" panose="020B0604030504040204" pitchFamily="34" charset="-120"/>
                <a:ea typeface="微軟正黑體" panose="020B0604030504040204" pitchFamily="34" charset="-120"/>
              </a:rPr>
              <a:t/>
            </a:r>
            <a:br>
              <a:rPr lang="en-US" altLang="zh-TW" sz="2300" b="1" dirty="0" smtClean="0">
                <a:latin typeface="微軟正黑體" panose="020B0604030504040204" pitchFamily="34" charset="-120"/>
                <a:ea typeface="微軟正黑體" panose="020B0604030504040204" pitchFamily="34" charset="-120"/>
              </a:rPr>
            </a:br>
            <a:r>
              <a:rPr lang="zh-TW" altLang="en-US" sz="2300" b="1" dirty="0" smtClean="0">
                <a:latin typeface="微軟正黑體" panose="020B0604030504040204" pitchFamily="34" charset="-120"/>
                <a:ea typeface="微軟正黑體" panose="020B0604030504040204" pitchFamily="34" charset="-120"/>
              </a:rPr>
              <a:t>患者的醫護、救護員</a:t>
            </a:r>
            <a:endParaRPr lang="zh-HK" altLang="en-US" sz="2300" b="1" dirty="0">
              <a:latin typeface="微軟正黑體" panose="020B0604030504040204" pitchFamily="34" charset="-120"/>
              <a:ea typeface="微軟正黑體" panose="020B0604030504040204" pitchFamily="34" charset="-120"/>
            </a:endParaRPr>
          </a:p>
        </p:txBody>
      </p:sp>
      <p:sp>
        <p:nvSpPr>
          <p:cNvPr id="110" name="Rectangle 109"/>
          <p:cNvSpPr/>
          <p:nvPr/>
        </p:nvSpPr>
        <p:spPr>
          <a:xfrm>
            <a:off x="1938292" y="2945943"/>
            <a:ext cx="1202286" cy="1508105"/>
          </a:xfrm>
          <a:prstGeom prst="rect">
            <a:avLst/>
          </a:prstGeom>
        </p:spPr>
        <p:txBody>
          <a:bodyPr wrap="square">
            <a:spAutoFit/>
          </a:bodyPr>
          <a:lstStyle/>
          <a:p>
            <a:pPr algn="ctr"/>
            <a:r>
              <a:rPr lang="zh-TW" altLang="en-US" sz="2300" b="1" dirty="0">
                <a:latin typeface="微軟正黑體" panose="020B0604030504040204" pitchFamily="34" charset="-120"/>
                <a:ea typeface="微軟正黑體" panose="020B0604030504040204" pitchFamily="34" charset="-120"/>
              </a:rPr>
              <a:t>維持</a:t>
            </a:r>
            <a:r>
              <a:rPr lang="zh-HK" altLang="en-US" sz="2300" b="1" dirty="0">
                <a:latin typeface="微軟正黑體" panose="020B0604030504040204" pitchFamily="34" charset="-120"/>
                <a:ea typeface="微軟正黑體" panose="020B0604030504040204" pitchFamily="34" charset="-120"/>
              </a:rPr>
              <a:t>供應</a:t>
            </a:r>
            <a:r>
              <a:rPr lang="zh-HK" altLang="en-US" sz="2300" b="1" dirty="0" smtClean="0">
                <a:latin typeface="微軟正黑體" panose="020B0604030504040204" pitchFamily="34" charset="-120"/>
                <a:ea typeface="微軟正黑體" panose="020B0604030504040204" pitchFamily="34" charset="-120"/>
              </a:rPr>
              <a:t>鏈</a:t>
            </a:r>
            <a:r>
              <a:rPr lang="zh-TW" altLang="en-US" sz="2300" b="1" dirty="0" smtClean="0">
                <a:latin typeface="微軟正黑體" panose="020B0604030504040204" pitchFamily="34" charset="-120"/>
                <a:ea typeface="微軟正黑體" panose="020B0604030504040204" pitchFamily="34" charset="-120"/>
              </a:rPr>
              <a:t>的</a:t>
            </a:r>
            <a:r>
              <a:rPr lang="zh-TW" altLang="en-US" sz="2300" b="1" dirty="0">
                <a:latin typeface="微軟正黑體" panose="020B0604030504040204" pitchFamily="34" charset="-120"/>
                <a:ea typeface="微軟正黑體" panose="020B0604030504040204" pitchFamily="34" charset="-120"/>
              </a:rPr>
              <a:t>物流從業員</a:t>
            </a:r>
            <a:endParaRPr lang="zh-HK" altLang="en-US" sz="2300" b="1" dirty="0">
              <a:latin typeface="微軟正黑體" panose="020B0604030504040204" pitchFamily="34" charset="-120"/>
              <a:ea typeface="微軟正黑體" panose="020B0604030504040204" pitchFamily="34" charset="-120"/>
            </a:endParaRPr>
          </a:p>
        </p:txBody>
      </p:sp>
      <p:sp>
        <p:nvSpPr>
          <p:cNvPr id="111" name="Rectangle 110"/>
          <p:cNvSpPr/>
          <p:nvPr/>
        </p:nvSpPr>
        <p:spPr>
          <a:xfrm>
            <a:off x="4761323" y="2018078"/>
            <a:ext cx="1556350" cy="830997"/>
          </a:xfrm>
          <a:prstGeom prst="rect">
            <a:avLst/>
          </a:prstGeom>
        </p:spPr>
        <p:txBody>
          <a:bodyPr wrap="square">
            <a:spAutoFit/>
          </a:bodyPr>
          <a:lstStyle/>
          <a:p>
            <a:pPr algn="ctr"/>
            <a:r>
              <a:rPr lang="zh-TW" altLang="en-US" sz="2400" b="1" dirty="0" smtClean="0">
                <a:latin typeface="微軟正黑體" panose="020B0604030504040204" pitchFamily="34" charset="-120"/>
                <a:ea typeface="微軟正黑體" panose="020B0604030504040204" pitchFamily="34" charset="-120"/>
              </a:rPr>
              <a:t>堅守崗位的清潔工</a:t>
            </a:r>
            <a:endParaRPr lang="zh-HK" altLang="en-US" sz="2400" b="1" dirty="0">
              <a:latin typeface="微軟正黑體" panose="020B0604030504040204" pitchFamily="34" charset="-120"/>
              <a:ea typeface="微軟正黑體" panose="020B0604030504040204" pitchFamily="34" charset="-120"/>
            </a:endParaRPr>
          </a:p>
        </p:txBody>
      </p:sp>
      <p:sp>
        <p:nvSpPr>
          <p:cNvPr id="112" name="矩形 5">
            <a:extLst>
              <a:ext uri="{FF2B5EF4-FFF2-40B4-BE49-F238E27FC236}">
                <a16:creationId xmlns:a16="http://schemas.microsoft.com/office/drawing/2014/main" id="{7A326B75-49B8-46C3-A5E7-A682F4B745CC}"/>
              </a:ext>
            </a:extLst>
          </p:cNvPr>
          <p:cNvSpPr/>
          <p:nvPr/>
        </p:nvSpPr>
        <p:spPr>
          <a:xfrm>
            <a:off x="6596732" y="6612577"/>
            <a:ext cx="2361658" cy="257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TW" altLang="en-US" sz="1050" dirty="0">
                <a:solidFill>
                  <a:schemeClr val="accent1">
                    <a:lumMod val="75000"/>
                  </a:schemeClr>
                </a:solidFill>
                <a:latin typeface="微軟正黑體" panose="020B0604030504040204" pitchFamily="34" charset="-120"/>
                <a:ea typeface="微軟正黑體" panose="020B0604030504040204" pitchFamily="34" charset="-120"/>
                <a:cs typeface="Arial" panose="020B0604020202020204" pitchFamily="34" charset="0"/>
              </a:rPr>
              <a:t>圖片來源</a:t>
            </a:r>
            <a:r>
              <a:rPr lang="en-US" altLang="zh-HK" sz="1050" dirty="0">
                <a:solidFill>
                  <a:schemeClr val="accent1">
                    <a:lumMod val="75000"/>
                  </a:schemeClr>
                </a:solidFill>
                <a:latin typeface="微軟正黑體" panose="020B0604030504040204" pitchFamily="34" charset="-120"/>
                <a:ea typeface="微軟正黑體" panose="020B0604030504040204" pitchFamily="34" charset="-120"/>
                <a:cs typeface="Arial" panose="020B0604020202020204" pitchFamily="34" charset="0"/>
              </a:rPr>
              <a:t>: http://www.freepik.com</a:t>
            </a:r>
            <a:endParaRPr lang="zh-HK" altLang="en-US" sz="1050" dirty="0">
              <a:solidFill>
                <a:schemeClr val="accent1">
                  <a:lumMod val="75000"/>
                </a:schemeClr>
              </a:solidFill>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32678602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zh-TW" altLang="en-US" sz="4000" b="1" dirty="0" smtClean="0">
                <a:solidFill>
                  <a:srgbClr val="153C42"/>
                </a:solidFill>
                <a:latin typeface="微軟正黑體" panose="020B0604030504040204" pitchFamily="34" charset="-120"/>
                <a:ea typeface="微軟正黑體" panose="020B0604030504040204" pitchFamily="34" charset="-120"/>
              </a:rPr>
              <a:t>小結</a:t>
            </a:r>
            <a:endParaRPr lang="zh-HK" altLang="en-US" sz="4000" b="1" dirty="0">
              <a:solidFill>
                <a:srgbClr val="153C42"/>
              </a:solidFill>
              <a:latin typeface="微軟正黑體" panose="020B0604030504040204" pitchFamily="34" charset="-120"/>
              <a:ea typeface="微軟正黑體" panose="020B0604030504040204" pitchFamily="34" charset="-120"/>
            </a:endParaRPr>
          </a:p>
        </p:txBody>
      </p:sp>
      <p:sp>
        <p:nvSpPr>
          <p:cNvPr id="3" name="文字方塊 2"/>
          <p:cNvSpPr txBox="1"/>
          <p:nvPr/>
        </p:nvSpPr>
        <p:spPr>
          <a:xfrm>
            <a:off x="354518" y="1460018"/>
            <a:ext cx="8434963" cy="3354765"/>
          </a:xfrm>
          <a:prstGeom prst="rect">
            <a:avLst/>
          </a:prstGeom>
          <a:noFill/>
        </p:spPr>
        <p:txBody>
          <a:bodyPr wrap="square" rtlCol="0">
            <a:spAutoFit/>
          </a:bodyPr>
          <a:lstStyle/>
          <a:p>
            <a:pPr marL="355600" indent="-355600" algn="just" hangingPunct="0">
              <a:spcBef>
                <a:spcPts val="1200"/>
              </a:spcBef>
              <a:spcAft>
                <a:spcPts val="1200"/>
              </a:spcAft>
              <a:buFont typeface="Arial" panose="020B0604020202020204" pitchFamily="34" charset="0"/>
              <a:buChar char="•"/>
            </a:pPr>
            <a:r>
              <a:rPr lang="zh-TW" altLang="en-US" sz="3200" spc="100" dirty="0" smtClean="0">
                <a:solidFill>
                  <a:srgbClr val="153C42"/>
                </a:solidFill>
                <a:latin typeface="微軟正黑體" panose="020B0604030504040204" pitchFamily="34" charset="-120"/>
                <a:ea typeface="微軟正黑體" panose="020B0604030504040204" pitchFamily="34" charset="-120"/>
              </a:rPr>
              <a:t>日常生活</a:t>
            </a:r>
            <a:r>
              <a:rPr lang="zh-TW" altLang="en-US" sz="3200" spc="100" dirty="0">
                <a:solidFill>
                  <a:srgbClr val="153C42"/>
                </a:solidFill>
                <a:latin typeface="微軟正黑體" panose="020B0604030504040204" pitchFamily="34" charset="-120"/>
                <a:ea typeface="微軟正黑體" panose="020B0604030504040204" pitchFamily="34" charset="-120"/>
              </a:rPr>
              <a:t>中看似唾手可得的物資、清潔衞</a:t>
            </a:r>
            <a:r>
              <a:rPr lang="zh-TW" altLang="en-US" sz="3200" spc="100" dirty="0" smtClean="0">
                <a:solidFill>
                  <a:srgbClr val="153C42"/>
                </a:solidFill>
                <a:latin typeface="微軟正黑體" panose="020B0604030504040204" pitchFamily="34" charset="-120"/>
                <a:ea typeface="微軟正黑體" panose="020B0604030504040204" pitchFamily="34" charset="-120"/>
              </a:rPr>
              <a:t>生</a:t>
            </a:r>
            <a:r>
              <a:rPr lang="zh-TW" altLang="en-US" sz="3200" spc="100" dirty="0">
                <a:solidFill>
                  <a:srgbClr val="153C42"/>
                </a:solidFill>
                <a:latin typeface="微軟正黑體" panose="020B0604030504040204" pitchFamily="34" charset="-120"/>
                <a:ea typeface="微軟正黑體" panose="020B0604030504040204" pitchFamily="34" charset="-120"/>
              </a:rPr>
              <a:t>的社區環境</a:t>
            </a:r>
            <a:r>
              <a:rPr lang="zh-TW" altLang="en-US" sz="3200" spc="100" dirty="0" smtClean="0">
                <a:solidFill>
                  <a:srgbClr val="153C42"/>
                </a:solidFill>
                <a:latin typeface="微軟正黑體" panose="020B0604030504040204" pitchFamily="34" charset="-120"/>
                <a:ea typeface="微軟正黑體" panose="020B0604030504040204" pitchFamily="34" charset="-120"/>
              </a:rPr>
              <a:t>，是因為</a:t>
            </a:r>
            <a:r>
              <a:rPr lang="zh-TW" altLang="en-US" sz="3200" b="1" spc="100" dirty="0">
                <a:solidFill>
                  <a:schemeClr val="accent3">
                    <a:lumMod val="60000"/>
                    <a:lumOff val="40000"/>
                  </a:schemeClr>
                </a:solidFill>
                <a:latin typeface="微軟正黑體" panose="020B0604030504040204" pitchFamily="34" charset="-120"/>
                <a:ea typeface="微軟正黑體" panose="020B0604030504040204" pitchFamily="34" charset="-120"/>
              </a:rPr>
              <a:t>社會不同階層緊守崗位</a:t>
            </a:r>
            <a:r>
              <a:rPr lang="zh-TW" altLang="en-US" sz="3200" spc="100" dirty="0">
                <a:solidFill>
                  <a:srgbClr val="153C42"/>
                </a:solidFill>
                <a:latin typeface="微軟正黑體" panose="020B0604030504040204" pitchFamily="34" charset="-120"/>
                <a:ea typeface="微軟正黑體" panose="020B0604030504040204" pitchFamily="34" charset="-120"/>
              </a:rPr>
              <a:t>，才令我們可以安穩地生活</a:t>
            </a:r>
            <a:r>
              <a:rPr lang="zh-TW" altLang="en-US" sz="3200" spc="100" dirty="0" smtClean="0">
                <a:solidFill>
                  <a:srgbClr val="153C42"/>
                </a:solidFill>
                <a:latin typeface="微軟正黑體" panose="020B0604030504040204" pitchFamily="34" charset="-120"/>
                <a:ea typeface="微軟正黑體" panose="020B0604030504040204" pitchFamily="34" charset="-120"/>
              </a:rPr>
              <a:t>。</a:t>
            </a:r>
            <a:endParaRPr lang="en-US" altLang="zh-TW" sz="3200" spc="100" dirty="0" smtClean="0">
              <a:solidFill>
                <a:srgbClr val="153C42"/>
              </a:solidFill>
              <a:latin typeface="微軟正黑體" panose="020B0604030504040204" pitchFamily="34" charset="-120"/>
              <a:ea typeface="微軟正黑體" panose="020B0604030504040204" pitchFamily="34" charset="-120"/>
            </a:endParaRPr>
          </a:p>
          <a:p>
            <a:pPr marL="355600" indent="-355600" algn="just" hangingPunct="0">
              <a:spcBef>
                <a:spcPts val="1200"/>
              </a:spcBef>
              <a:spcAft>
                <a:spcPts val="1200"/>
              </a:spcAft>
              <a:buFont typeface="Arial" panose="020B0604020202020204" pitchFamily="34" charset="0"/>
              <a:buChar char="•"/>
            </a:pPr>
            <a:r>
              <a:rPr lang="zh-TW" altLang="en-US" sz="3200" spc="100" dirty="0" smtClean="0">
                <a:solidFill>
                  <a:srgbClr val="153C42"/>
                </a:solidFill>
                <a:latin typeface="微軟正黑體" panose="020B0604030504040204" pitchFamily="34" charset="-120"/>
                <a:ea typeface="微軟正黑體" panose="020B0604030504040204" pitchFamily="34" charset="-120"/>
              </a:rPr>
              <a:t>我們需要</a:t>
            </a:r>
            <a:r>
              <a:rPr lang="zh-TW" altLang="en-US" sz="3200" b="1" spc="100" dirty="0" smtClean="0">
                <a:solidFill>
                  <a:schemeClr val="accent3">
                    <a:lumMod val="60000"/>
                    <a:lumOff val="40000"/>
                  </a:schemeClr>
                </a:solidFill>
                <a:latin typeface="微軟正黑體" panose="020B0604030504040204" pitchFamily="34" charset="-120"/>
                <a:ea typeface="微軟正黑體" panose="020B0604030504040204" pitchFamily="34" charset="-120"/>
              </a:rPr>
              <a:t>常存感恩</a:t>
            </a:r>
            <a:r>
              <a:rPr lang="zh-TW" altLang="en-US" sz="3200" spc="100" dirty="0" smtClean="0">
                <a:solidFill>
                  <a:srgbClr val="153C42"/>
                </a:solidFill>
                <a:latin typeface="微軟正黑體" panose="020B0604030504040204" pitchFamily="34" charset="-120"/>
                <a:ea typeface="微軟正黑體" panose="020B0604030504040204" pitchFamily="34" charset="-120"/>
              </a:rPr>
              <a:t>，</a:t>
            </a:r>
            <a:r>
              <a:rPr lang="zh-TW" altLang="en-US" sz="3200" spc="100" dirty="0">
                <a:solidFill>
                  <a:srgbClr val="153C42"/>
                </a:solidFill>
                <a:latin typeface="微軟正黑體" panose="020B0604030504040204" pitchFamily="34" charset="-120"/>
                <a:ea typeface="微軟正黑體" panose="020B0604030504040204" pitchFamily="34" charset="-120"/>
              </a:rPr>
              <a:t>感謝他人的不辭勞苦；並學會細心觀察生活中為人默默付出的人群，學習他們</a:t>
            </a:r>
            <a:r>
              <a:rPr lang="zh-TW" altLang="en-US" sz="3200" b="1" spc="100" dirty="0">
                <a:solidFill>
                  <a:schemeClr val="accent3">
                    <a:lumMod val="60000"/>
                    <a:lumOff val="40000"/>
                  </a:schemeClr>
                </a:solidFill>
                <a:latin typeface="微軟正黑體" panose="020B0604030504040204" pitchFamily="34" charset="-120"/>
                <a:ea typeface="微軟正黑體" panose="020B0604030504040204" pitchFamily="34" charset="-120"/>
              </a:rPr>
              <a:t>負責任</a:t>
            </a:r>
            <a:r>
              <a:rPr lang="zh-TW" altLang="en-US" sz="3200" spc="100" dirty="0">
                <a:solidFill>
                  <a:srgbClr val="153C42"/>
                </a:solidFill>
                <a:latin typeface="微軟正黑體" panose="020B0604030504040204" pitchFamily="34" charset="-120"/>
                <a:ea typeface="微軟正黑體" panose="020B0604030504040204" pitchFamily="34" charset="-120"/>
              </a:rPr>
              <a:t>和</a:t>
            </a:r>
            <a:r>
              <a:rPr lang="zh-TW" altLang="en-US" sz="3200" b="1" spc="100" dirty="0">
                <a:solidFill>
                  <a:schemeClr val="accent3">
                    <a:lumMod val="60000"/>
                    <a:lumOff val="40000"/>
                  </a:schemeClr>
                </a:solidFill>
                <a:latin typeface="微軟正黑體" panose="020B0604030504040204" pitchFamily="34" charset="-120"/>
                <a:ea typeface="微軟正黑體" panose="020B0604030504040204" pitchFamily="34" charset="-120"/>
              </a:rPr>
              <a:t>勤勞</a:t>
            </a:r>
            <a:r>
              <a:rPr lang="zh-TW" altLang="en-US" sz="3200" spc="100" dirty="0">
                <a:solidFill>
                  <a:srgbClr val="153C42"/>
                </a:solidFill>
                <a:latin typeface="微軟正黑體" panose="020B0604030504040204" pitchFamily="34" charset="-120"/>
                <a:ea typeface="微軟正黑體" panose="020B0604030504040204" pitchFamily="34" charset="-120"/>
              </a:rPr>
              <a:t>的精神</a:t>
            </a:r>
            <a:r>
              <a:rPr lang="zh-TW" altLang="en-US" sz="3200" spc="100" dirty="0" smtClean="0">
                <a:solidFill>
                  <a:srgbClr val="153C42"/>
                </a:solidFill>
                <a:latin typeface="微軟正黑體" panose="020B0604030504040204" pitchFamily="34" charset="-120"/>
                <a:ea typeface="微軟正黑體" panose="020B0604030504040204" pitchFamily="34" charset="-120"/>
              </a:rPr>
              <a:t>。</a:t>
            </a:r>
            <a:endParaRPr lang="zh-TW" altLang="en-US" sz="3200" spc="100" dirty="0">
              <a:solidFill>
                <a:srgbClr val="153C42"/>
              </a:solidFill>
              <a:latin typeface="微軟正黑體" panose="020B0604030504040204" pitchFamily="34" charset="-120"/>
              <a:ea typeface="微軟正黑體" panose="020B0604030504040204" pitchFamily="34" charset="-12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0745" y="4814783"/>
            <a:ext cx="1628544" cy="1628544"/>
          </a:xfrm>
          <a:prstGeom prst="rect">
            <a:avLst/>
          </a:prstGeom>
        </p:spPr>
      </p:pic>
    </p:spTree>
    <p:extLst>
      <p:ext uri="{BB962C8B-B14F-4D97-AF65-F5344CB8AC3E}">
        <p14:creationId xmlns:p14="http://schemas.microsoft.com/office/powerpoint/2010/main" val="9618121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5597" y="1658706"/>
            <a:ext cx="7916082" cy="3400931"/>
          </a:xfrm>
          <a:prstGeom prst="rect">
            <a:avLst/>
          </a:prstGeom>
        </p:spPr>
        <p:txBody>
          <a:bodyPr wrap="square">
            <a:spAutoFit/>
          </a:bodyPr>
          <a:lstStyle/>
          <a:p>
            <a:pPr algn="just" hangingPunct="0">
              <a:spcBef>
                <a:spcPts val="3000"/>
              </a:spcBef>
            </a:pPr>
            <a:r>
              <a:rPr lang="zh-TW" altLang="en-US" sz="3800" b="1" dirty="0" smtClean="0">
                <a:solidFill>
                  <a:schemeClr val="accent2">
                    <a:lumMod val="75000"/>
                  </a:schemeClr>
                </a:solidFill>
                <a:latin typeface="微軟正黑體" panose="020B0604030504040204" pitchFamily="34" charset="-120"/>
                <a:ea typeface="微軟正黑體" panose="020B0604030504040204" pitchFamily="34" charset="-120"/>
              </a:rPr>
              <a:t>假如在疫情肆虐期間，人人「躺平」，只在家中等待他人照顧、幫助，會帶來甚麼問題？</a:t>
            </a:r>
            <a:endParaRPr lang="en-US" altLang="zh-TW" sz="3800" b="1" dirty="0" smtClean="0">
              <a:solidFill>
                <a:schemeClr val="accent2">
                  <a:lumMod val="75000"/>
                </a:schemeClr>
              </a:solidFill>
              <a:latin typeface="微軟正黑體" panose="020B0604030504040204" pitchFamily="34" charset="-120"/>
              <a:ea typeface="微軟正黑體" panose="020B0604030504040204" pitchFamily="34" charset="-120"/>
            </a:endParaRPr>
          </a:p>
          <a:p>
            <a:pPr>
              <a:spcBef>
                <a:spcPts val="3000"/>
              </a:spcBef>
            </a:pPr>
            <a:r>
              <a:rPr lang="zh-TW" altLang="en-US" sz="3800" b="1" dirty="0" smtClean="0">
                <a:solidFill>
                  <a:schemeClr val="accent2">
                    <a:lumMod val="75000"/>
                  </a:schemeClr>
                </a:solidFill>
                <a:latin typeface="微軟正黑體" panose="020B0604030504040204" pitchFamily="34" charset="-120"/>
                <a:ea typeface="微軟正黑體" panose="020B0604030504040204" pitchFamily="34" charset="-120"/>
              </a:rPr>
              <a:t>你認為</a:t>
            </a:r>
            <a:r>
              <a:rPr lang="zh-TW" altLang="en-US" sz="3800" b="1" dirty="0" smtClean="0">
                <a:solidFill>
                  <a:schemeClr val="accent2">
                    <a:lumMod val="75000"/>
                  </a:schemeClr>
                </a:solidFill>
                <a:latin typeface="微軟正黑體" panose="020B0604030504040204" pitchFamily="34" charset="-120"/>
                <a:ea typeface="微軟正黑體" panose="020B0604030504040204" pitchFamily="34" charset="-120"/>
              </a:rPr>
              <a:t>我們在日常生活中，又可以</a:t>
            </a:r>
            <a:r>
              <a:rPr lang="zh-TW" altLang="en-US" sz="3800" b="1" dirty="0" smtClean="0">
                <a:solidFill>
                  <a:schemeClr val="accent2">
                    <a:lumMod val="75000"/>
                  </a:schemeClr>
                </a:solidFill>
                <a:latin typeface="微軟正黑體" panose="020B0604030504040204" pitchFamily="34" charset="-120"/>
                <a:ea typeface="微軟正黑體" panose="020B0604030504040204" pitchFamily="34" charset="-120"/>
              </a:rPr>
              <a:t>如何</a:t>
            </a:r>
            <a:r>
              <a:rPr lang="zh-TW" altLang="en-US" sz="3800" b="1" dirty="0" smtClean="0">
                <a:solidFill>
                  <a:schemeClr val="accent2">
                    <a:lumMod val="75000"/>
                  </a:schemeClr>
                </a:solidFill>
                <a:latin typeface="微軟正黑體" panose="020B0604030504040204" pitchFamily="34" charset="-120"/>
                <a:ea typeface="微軟正黑體" panose="020B0604030504040204" pitchFamily="34" charset="-120"/>
              </a:rPr>
              <a:t>為他人帶來安全穩定的生活？</a:t>
            </a:r>
            <a:endParaRPr lang="en-US" altLang="zh-HK" sz="3800" dirty="0">
              <a:solidFill>
                <a:schemeClr val="accent2">
                  <a:lumMod val="75000"/>
                </a:schemeClr>
              </a:solidFill>
            </a:endParaRPr>
          </a:p>
        </p:txBody>
      </p:sp>
      <p:sp>
        <p:nvSpPr>
          <p:cNvPr id="5" name="Title 1"/>
          <p:cNvSpPr txBox="1">
            <a:spLocks/>
          </p:cNvSpPr>
          <p:nvPr/>
        </p:nvSpPr>
        <p:spPr>
          <a:xfrm>
            <a:off x="1187550" y="553667"/>
            <a:ext cx="6768900" cy="874000"/>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zh-TW" altLang="en-US" sz="4400" b="1" kern="0" dirty="0" smtClean="0">
                <a:solidFill>
                  <a:schemeClr val="accent1">
                    <a:lumMod val="75000"/>
                  </a:schemeClr>
                </a:solidFill>
                <a:latin typeface="微軟正黑體" panose="020B0604030504040204" pitchFamily="34" charset="-120"/>
                <a:ea typeface="微軟正黑體" panose="020B0604030504040204" pitchFamily="34" charset="-120"/>
              </a:rPr>
              <a:t>反思問題</a:t>
            </a:r>
            <a:endParaRPr lang="zh-HK" altLang="en-US" sz="4400" b="1" kern="0" dirty="0">
              <a:solidFill>
                <a:schemeClr val="accent1">
                  <a:lumMod val="75000"/>
                </a:schemeClr>
              </a:solidFill>
              <a:latin typeface="微軟正黑體" panose="020B0604030504040204" pitchFamily="34" charset="-120"/>
              <a:ea typeface="微軟正黑體" panose="020B0604030504040204" pitchFamily="34" charset="-120"/>
            </a:endParaRPr>
          </a:p>
        </p:txBody>
      </p:sp>
      <p:pic>
        <p:nvPicPr>
          <p:cNvPr id="6" name="內容版面配置區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4619" y="4851725"/>
            <a:ext cx="1743662" cy="1852025"/>
          </a:xfrm>
          <a:prstGeom prst="rect">
            <a:avLst/>
          </a:prstGeom>
        </p:spPr>
      </p:pic>
    </p:spTree>
    <p:extLst>
      <p:ext uri="{BB962C8B-B14F-4D97-AF65-F5344CB8AC3E}">
        <p14:creationId xmlns:p14="http://schemas.microsoft.com/office/powerpoint/2010/main" val="16668808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187450" y="554038"/>
            <a:ext cx="6769100" cy="873125"/>
          </a:xfrm>
        </p:spPr>
        <p:txBody>
          <a:bodyPr anchor="ctr"/>
          <a:lstStyle/>
          <a:p>
            <a:pPr algn="ctr"/>
            <a:r>
              <a:rPr lang="zh-TW" altLang="en-US" sz="3600" b="1" dirty="0" smtClean="0">
                <a:solidFill>
                  <a:srgbClr val="153C42"/>
                </a:solidFill>
              </a:rPr>
              <a:t>總結</a:t>
            </a:r>
            <a:endParaRPr lang="zh-HK" altLang="en-US" sz="3600" b="1" dirty="0">
              <a:solidFill>
                <a:srgbClr val="153C42"/>
              </a:solidFill>
            </a:endParaRPr>
          </a:p>
        </p:txBody>
      </p:sp>
      <p:sp>
        <p:nvSpPr>
          <p:cNvPr id="4" name="文字方塊 2"/>
          <p:cNvSpPr txBox="1"/>
          <p:nvPr/>
        </p:nvSpPr>
        <p:spPr>
          <a:xfrm>
            <a:off x="729134" y="1721754"/>
            <a:ext cx="7886700" cy="3354765"/>
          </a:xfrm>
          <a:prstGeom prst="rect">
            <a:avLst/>
          </a:prstGeom>
          <a:noFill/>
        </p:spPr>
        <p:txBody>
          <a:bodyPr wrap="square" rtlCol="0">
            <a:spAutoFit/>
          </a:bodyPr>
          <a:lstStyle/>
          <a:p>
            <a:pPr marL="355600" indent="-355600" algn="just" hangingPunct="0">
              <a:spcBef>
                <a:spcPts val="1200"/>
              </a:spcBef>
              <a:spcAft>
                <a:spcPts val="1200"/>
              </a:spcAft>
              <a:buFont typeface="Arial" panose="020B0604020202020204" pitchFamily="34" charset="0"/>
              <a:buChar char="•"/>
            </a:pPr>
            <a:r>
              <a:rPr lang="zh-TW" altLang="en-US" sz="3200" spc="100" dirty="0">
                <a:solidFill>
                  <a:srgbClr val="153C42"/>
                </a:solidFill>
                <a:latin typeface="微軟正黑體" panose="020B0604030504040204" pitchFamily="34" charset="-120"/>
                <a:ea typeface="微軟正黑體" panose="020B0604030504040204" pitchFamily="34" charset="-120"/>
              </a:rPr>
              <a:t>「躺平」的態度，無助面對苦楚、挑戰、困難。在疫境時，惟有</a:t>
            </a:r>
            <a:r>
              <a:rPr lang="zh-TW" altLang="en-US" sz="3200" b="1" spc="100" dirty="0">
                <a:solidFill>
                  <a:schemeClr val="accent3">
                    <a:lumMod val="60000"/>
                    <a:lumOff val="40000"/>
                  </a:schemeClr>
                </a:solidFill>
                <a:latin typeface="微軟正黑體" panose="020B0604030504040204" pitchFamily="34" charset="-120"/>
                <a:ea typeface="微軟正黑體" panose="020B0604030504040204" pitchFamily="34" charset="-120"/>
              </a:rPr>
              <a:t>不辭勞苦、迎難而上</a:t>
            </a:r>
            <a:r>
              <a:rPr lang="zh-TW" altLang="en-US" sz="3200" spc="100" dirty="0">
                <a:solidFill>
                  <a:srgbClr val="153C42"/>
                </a:solidFill>
                <a:latin typeface="微軟正黑體" panose="020B0604030504040204" pitchFamily="34" charset="-120"/>
                <a:ea typeface="微軟正黑體" panose="020B0604030504040204" pitchFamily="34" charset="-120"/>
              </a:rPr>
              <a:t>，方可以走出困局。</a:t>
            </a:r>
          </a:p>
          <a:p>
            <a:pPr marL="355600" indent="-355600" algn="just" hangingPunct="0">
              <a:spcBef>
                <a:spcPts val="1200"/>
              </a:spcBef>
              <a:spcAft>
                <a:spcPts val="1200"/>
              </a:spcAft>
              <a:buFont typeface="Arial" panose="020B0604020202020204" pitchFamily="34" charset="0"/>
              <a:buChar char="•"/>
            </a:pPr>
            <a:r>
              <a:rPr lang="zh-TW" altLang="en-US" sz="3200" spc="100" dirty="0" smtClean="0">
                <a:solidFill>
                  <a:srgbClr val="153C42"/>
                </a:solidFill>
                <a:latin typeface="微軟正黑體" panose="020B0604030504040204" pitchFamily="34" charset="-120"/>
                <a:ea typeface="微軟正黑體" panose="020B0604030504040204" pitchFamily="34" charset="-120"/>
              </a:rPr>
              <a:t>安居樂業的生活環境，不能只</a:t>
            </a:r>
            <a:r>
              <a:rPr lang="zh-TW" altLang="en-US" sz="3200" spc="100" dirty="0">
                <a:solidFill>
                  <a:srgbClr val="153C42"/>
                </a:solidFill>
                <a:latin typeface="微軟正黑體" panose="020B0604030504040204" pitchFamily="34" charset="-120"/>
                <a:ea typeface="微軟正黑體" panose="020B0604030504040204" pitchFamily="34" charset="-120"/>
              </a:rPr>
              <a:t>依</a:t>
            </a:r>
            <a:r>
              <a:rPr lang="zh-TW" altLang="en-US" sz="3200" spc="100" dirty="0" smtClean="0">
                <a:solidFill>
                  <a:srgbClr val="153C42"/>
                </a:solidFill>
                <a:latin typeface="微軟正黑體" panose="020B0604030504040204" pitchFamily="34" charset="-120"/>
                <a:ea typeface="微軟正黑體" panose="020B0604030504040204" pitchFamily="34" charset="-120"/>
              </a:rPr>
              <a:t>賴他人。社會上每一個人，不分你我，</a:t>
            </a:r>
            <a:r>
              <a:rPr lang="zh-TW" altLang="en-US" sz="3200" b="1" spc="100" dirty="0" smtClean="0">
                <a:solidFill>
                  <a:schemeClr val="accent3">
                    <a:lumMod val="60000"/>
                    <a:lumOff val="40000"/>
                  </a:schemeClr>
                </a:solidFill>
                <a:latin typeface="微軟正黑體" panose="020B0604030504040204" pitchFamily="34" charset="-120"/>
                <a:ea typeface="微軟正黑體" panose="020B0604030504040204" pitchFamily="34" charset="-120"/>
              </a:rPr>
              <a:t>人人都</a:t>
            </a:r>
            <a:r>
              <a:rPr lang="zh-TW" altLang="en-US" sz="3200" b="1" spc="100" dirty="0">
                <a:solidFill>
                  <a:schemeClr val="accent3">
                    <a:lumMod val="60000"/>
                    <a:lumOff val="40000"/>
                  </a:schemeClr>
                </a:solidFill>
                <a:latin typeface="微軟正黑體" panose="020B0604030504040204" pitchFamily="34" charset="-120"/>
                <a:ea typeface="微軟正黑體" panose="020B0604030504040204" pitchFamily="34" charset="-120"/>
              </a:rPr>
              <a:t>可以出一</a:t>
            </a:r>
            <a:r>
              <a:rPr lang="zh-TW" altLang="en-US" sz="3200" b="1" spc="100" dirty="0" smtClean="0">
                <a:solidFill>
                  <a:schemeClr val="accent3">
                    <a:lumMod val="60000"/>
                    <a:lumOff val="40000"/>
                  </a:schemeClr>
                </a:solidFill>
                <a:latin typeface="微軟正黑體" panose="020B0604030504040204" pitchFamily="34" charset="-120"/>
                <a:ea typeface="微軟正黑體" panose="020B0604030504040204" pitchFamily="34" charset="-120"/>
              </a:rPr>
              <a:t>分力</a:t>
            </a:r>
            <a:r>
              <a:rPr lang="zh-TW" altLang="en-US" sz="3200" b="1" spc="100" dirty="0" smtClean="0">
                <a:solidFill>
                  <a:schemeClr val="accent3">
                    <a:lumMod val="60000"/>
                    <a:lumOff val="40000"/>
                  </a:schemeClr>
                </a:solidFill>
                <a:latin typeface="細明體" panose="02020509000000000000" pitchFamily="49" charset="-120"/>
                <a:ea typeface="細明體" panose="02020509000000000000" pitchFamily="49" charset="-120"/>
              </a:rPr>
              <a:t>，</a:t>
            </a:r>
            <a:r>
              <a:rPr lang="zh-TW" altLang="en-US" sz="3200" b="1" spc="100" dirty="0" smtClean="0">
                <a:solidFill>
                  <a:schemeClr val="accent3">
                    <a:lumMod val="60000"/>
                    <a:lumOff val="40000"/>
                  </a:schemeClr>
                </a:solidFill>
                <a:latin typeface="微軟正黑體" panose="020B0604030504040204" pitchFamily="34" charset="-120"/>
                <a:ea typeface="微軟正黑體" panose="020B0604030504040204" pitchFamily="34" charset="-120"/>
              </a:rPr>
              <a:t>為社會作出貢獻</a:t>
            </a:r>
            <a:r>
              <a:rPr lang="zh-TW" altLang="en-US" sz="3200" spc="100" dirty="0" smtClean="0">
                <a:solidFill>
                  <a:srgbClr val="153C42"/>
                </a:solidFill>
                <a:latin typeface="微軟正黑體" panose="020B0604030504040204" pitchFamily="34" charset="-120"/>
                <a:ea typeface="微軟正黑體" panose="020B0604030504040204" pitchFamily="34" charset="-120"/>
              </a:rPr>
              <a:t>。</a:t>
            </a:r>
            <a:endParaRPr lang="en-US" altLang="zh-TW" sz="3200" spc="100" dirty="0" smtClean="0">
              <a:solidFill>
                <a:srgbClr val="153C42"/>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504448744"/>
      </p:ext>
    </p:extLst>
  </p:cSld>
  <p:clrMapOvr>
    <a:masterClrMapping/>
  </p:clrMapOvr>
  <p:timing>
    <p:tnLst>
      <p:par>
        <p:cTn id="1" dur="indefinite" restart="never" nodeType="tmRoot"/>
      </p:par>
    </p:tnLst>
  </p:timing>
</p:sld>
</file>

<file path=ppt/theme/theme1.xml><?xml version="1.0" encoding="utf-8"?>
<a:theme xmlns:a="http://schemas.openxmlformats.org/drawingml/2006/main" name="Law Center by Slidesgo">
  <a:themeElements>
    <a:clrScheme name="Custom 1">
      <a:dk1>
        <a:srgbClr val="F3F3F3"/>
      </a:dk1>
      <a:lt1>
        <a:srgbClr val="F7F2E2"/>
      </a:lt1>
      <a:dk2>
        <a:srgbClr val="E2D9C3"/>
      </a:dk2>
      <a:lt2>
        <a:srgbClr val="FFC200"/>
      </a:lt2>
      <a:accent1>
        <a:srgbClr val="F09800"/>
      </a:accent1>
      <a:accent2>
        <a:srgbClr val="953F2C"/>
      </a:accent2>
      <a:accent3>
        <a:srgbClr val="65251A"/>
      </a:accent3>
      <a:accent4>
        <a:srgbClr val="3C3F4E"/>
      </a:accent4>
      <a:accent5>
        <a:srgbClr val="333644"/>
      </a:accent5>
      <a:accent6>
        <a:srgbClr val="201F2F"/>
      </a:accent6>
      <a:hlink>
        <a:srgbClr val="4C497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1578</TotalTime>
  <Words>499</Words>
  <Application>Microsoft Office PowerPoint</Application>
  <PresentationFormat>On-screen Show (4:3)</PresentationFormat>
  <Paragraphs>50</Paragraphs>
  <Slides>7</Slides>
  <Notes>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7</vt:i4>
      </vt:variant>
    </vt:vector>
  </HeadingPairs>
  <TitlesOfParts>
    <vt:vector size="20" baseType="lpstr">
      <vt:lpstr>Anton</vt:lpstr>
      <vt:lpstr>Arvo</vt:lpstr>
      <vt:lpstr>Fira Sans Extra Condensed Medium</vt:lpstr>
      <vt:lpstr>Kirang Haerang</vt:lpstr>
      <vt:lpstr>Overpass Light</vt:lpstr>
      <vt:lpstr>Palanquin Dark</vt:lpstr>
      <vt:lpstr>細明體</vt:lpstr>
      <vt:lpstr>微軟正黑體</vt:lpstr>
      <vt:lpstr>新細明體</vt:lpstr>
      <vt:lpstr>Arial</vt:lpstr>
      <vt:lpstr>Calibri</vt:lpstr>
      <vt:lpstr>Wingdings</vt:lpstr>
      <vt:lpstr>Law Center by Slidesgo</vt:lpstr>
      <vt:lpstr>生活事件事例： 全城起動 ‧ 齊心抗疫</vt:lpstr>
      <vt:lpstr>PowerPoint Presentation</vt:lpstr>
      <vt:lpstr>PowerPoint Presentation</vt:lpstr>
      <vt:lpstr>PowerPoint Presentation</vt:lpstr>
      <vt:lpstr>小結</vt:lpstr>
      <vt:lpstr>PowerPoint Presentation</vt:lpstr>
      <vt:lpstr>總結</vt:lpstr>
    </vt:vector>
  </TitlesOfParts>
  <Company>EDB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MCNE</dc:creator>
  <cp:lastModifiedBy>CDI, EDB</cp:lastModifiedBy>
  <cp:revision>299</cp:revision>
  <dcterms:created xsi:type="dcterms:W3CDTF">2021-07-11T15:39:46Z</dcterms:created>
  <dcterms:modified xsi:type="dcterms:W3CDTF">2024-04-16T07:30:16Z</dcterms:modified>
</cp:coreProperties>
</file>